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62" r:id="rId6"/>
    <p:sldId id="257" r:id="rId7"/>
    <p:sldId id="268" r:id="rId8"/>
    <p:sldId id="266" r:id="rId9"/>
    <p:sldId id="264" r:id="rId10"/>
    <p:sldId id="267" r:id="rId11"/>
    <p:sldId id="25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5125BB-53B7-1A4D-9315-EA8A6E0C156D}" v="413" dt="2025-10-07T18:28:36.838"/>
    <p1510:client id="{8A70A02D-BE62-A48C-F825-1D66098A92A6}" v="9" dt="2025-10-06T21:11:16.852"/>
    <p1510:client id="{FC7EF2EF-3C5A-8BFC-D899-5ACF0DDC238B}" v="1257" dt="2025-10-06T18:35:25.2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018"/>
    <p:restoredTop sz="94830"/>
  </p:normalViewPr>
  <p:slideViewPr>
    <p:cSldViewPr snapToGrid="0" snapToObjects="1">
      <p:cViewPr>
        <p:scale>
          <a:sx n="83" d="100"/>
          <a:sy n="83" d="100"/>
        </p:scale>
        <p:origin x="144" y="10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ian Goulet" userId="caea2670-4f02-4e56-8070-e11311952cf8" providerId="ADAL" clId="{6EF3BC0A-7C86-5C76-9CC9-52F92D33C6CB}"/>
    <pc:docChg chg="undo custSel addSld delSld modSld sldOrd">
      <pc:chgData name="Christian Goulet" userId="caea2670-4f02-4e56-8070-e11311952cf8" providerId="ADAL" clId="{6EF3BC0A-7C86-5C76-9CC9-52F92D33C6CB}" dt="2025-10-07T18:28:36.838" v="2395" actId="15"/>
      <pc:docMkLst>
        <pc:docMk/>
      </pc:docMkLst>
      <pc:sldChg chg="addSp delSp modSp mod">
        <pc:chgData name="Christian Goulet" userId="caea2670-4f02-4e56-8070-e11311952cf8" providerId="ADAL" clId="{6EF3BC0A-7C86-5C76-9CC9-52F92D33C6CB}" dt="2025-10-06T19:05:26.899" v="1663" actId="1076"/>
        <pc:sldMkLst>
          <pc:docMk/>
          <pc:sldMk cId="530898548" sldId="256"/>
        </pc:sldMkLst>
        <pc:spChg chg="mod">
          <ac:chgData name="Christian Goulet" userId="caea2670-4f02-4e56-8070-e11311952cf8" providerId="ADAL" clId="{6EF3BC0A-7C86-5C76-9CC9-52F92D33C6CB}" dt="2025-10-06T17:07:35.029" v="1575" actId="20577"/>
          <ac:spMkLst>
            <pc:docMk/>
            <pc:sldMk cId="530898548" sldId="256"/>
            <ac:spMk id="2" creationId="{EB722A16-CD92-F51E-F15E-4AE3005D4D7C}"/>
          </ac:spMkLst>
        </pc:spChg>
        <pc:picChg chg="add mod modCrop">
          <ac:chgData name="Christian Goulet" userId="caea2670-4f02-4e56-8070-e11311952cf8" providerId="ADAL" clId="{6EF3BC0A-7C86-5C76-9CC9-52F92D33C6CB}" dt="2025-10-06T19:05:26.899" v="1663" actId="1076"/>
          <ac:picMkLst>
            <pc:docMk/>
            <pc:sldMk cId="530898548" sldId="256"/>
            <ac:picMk id="5" creationId="{65DFED85-9F7F-82F0-A8CF-38F0EC420C5D}"/>
          </ac:picMkLst>
        </pc:picChg>
      </pc:sldChg>
      <pc:sldChg chg="addSp delSp modSp mod">
        <pc:chgData name="Christian Goulet" userId="caea2670-4f02-4e56-8070-e11311952cf8" providerId="ADAL" clId="{6EF3BC0A-7C86-5C76-9CC9-52F92D33C6CB}" dt="2025-10-06T19:28:54.664" v="2042" actId="1076"/>
        <pc:sldMkLst>
          <pc:docMk/>
          <pc:sldMk cId="3256309038" sldId="257"/>
        </pc:sldMkLst>
        <pc:spChg chg="mod">
          <ac:chgData name="Christian Goulet" userId="caea2670-4f02-4e56-8070-e11311952cf8" providerId="ADAL" clId="{6EF3BC0A-7C86-5C76-9CC9-52F92D33C6CB}" dt="2025-10-03T19:35:08.079" v="926" actId="113"/>
          <ac:spMkLst>
            <pc:docMk/>
            <pc:sldMk cId="3256309038" sldId="257"/>
            <ac:spMk id="2" creationId="{64D31132-3362-2A48-89CE-1DB6ADF91919}"/>
          </ac:spMkLst>
        </pc:spChg>
        <pc:spChg chg="add del mod">
          <ac:chgData name="Christian Goulet" userId="caea2670-4f02-4e56-8070-e11311952cf8" providerId="ADAL" clId="{6EF3BC0A-7C86-5C76-9CC9-52F92D33C6CB}" dt="2025-10-06T17:06:06.735" v="1521"/>
          <ac:spMkLst>
            <pc:docMk/>
            <pc:sldMk cId="3256309038" sldId="257"/>
            <ac:spMk id="3" creationId="{B38D3C42-5D45-8AB6-C142-74FCC2F44C33}"/>
          </ac:spMkLst>
        </pc:spChg>
        <pc:spChg chg="mod">
          <ac:chgData name="Christian Goulet" userId="caea2670-4f02-4e56-8070-e11311952cf8" providerId="ADAL" clId="{6EF3BC0A-7C86-5C76-9CC9-52F92D33C6CB}" dt="2025-10-06T19:28:54.664" v="2042" actId="1076"/>
          <ac:spMkLst>
            <pc:docMk/>
            <pc:sldMk cId="3256309038" sldId="257"/>
            <ac:spMk id="16" creationId="{C430751A-81C9-71AF-EF68-D0072F9DA088}"/>
          </ac:spMkLst>
        </pc:spChg>
      </pc:sldChg>
      <pc:sldChg chg="addSp delSp modSp mod">
        <pc:chgData name="Christian Goulet" userId="caea2670-4f02-4e56-8070-e11311952cf8" providerId="ADAL" clId="{6EF3BC0A-7C86-5C76-9CC9-52F92D33C6CB}" dt="2025-10-03T19:29:19.680" v="900" actId="113"/>
        <pc:sldMkLst>
          <pc:docMk/>
          <pc:sldMk cId="1323991043" sldId="258"/>
        </pc:sldMkLst>
        <pc:spChg chg="mod">
          <ac:chgData name="Christian Goulet" userId="caea2670-4f02-4e56-8070-e11311952cf8" providerId="ADAL" clId="{6EF3BC0A-7C86-5C76-9CC9-52F92D33C6CB}" dt="2025-10-03T19:29:19.680" v="900" actId="113"/>
          <ac:spMkLst>
            <pc:docMk/>
            <pc:sldMk cId="1323991043" sldId="258"/>
            <ac:spMk id="3" creationId="{2250E5DC-A1CC-21AD-051E-4E7BA48A4ABE}"/>
          </ac:spMkLst>
        </pc:spChg>
        <pc:spChg chg="add mod">
          <ac:chgData name="Christian Goulet" userId="caea2670-4f02-4e56-8070-e11311952cf8" providerId="ADAL" clId="{6EF3BC0A-7C86-5C76-9CC9-52F92D33C6CB}" dt="2025-10-03T19:29:08.223" v="898" actId="1076"/>
          <ac:spMkLst>
            <pc:docMk/>
            <pc:sldMk cId="1323991043" sldId="258"/>
            <ac:spMk id="14" creationId="{462A1C29-227A-8E82-40F5-8296C5206397}"/>
          </ac:spMkLst>
        </pc:spChg>
      </pc:sldChg>
      <pc:sldChg chg="modSp add del mod ord">
        <pc:chgData name="Christian Goulet" userId="caea2670-4f02-4e56-8070-e11311952cf8" providerId="ADAL" clId="{6EF3BC0A-7C86-5C76-9CC9-52F92D33C6CB}" dt="2025-10-06T19:05:10.156" v="1660" actId="2696"/>
        <pc:sldMkLst>
          <pc:docMk/>
          <pc:sldMk cId="3388474725" sldId="259"/>
        </pc:sldMkLst>
        <pc:spChg chg="mod">
          <ac:chgData name="Christian Goulet" userId="caea2670-4f02-4e56-8070-e11311952cf8" providerId="ADAL" clId="{6EF3BC0A-7C86-5C76-9CC9-52F92D33C6CB}" dt="2025-10-06T17:07:15.833" v="1574" actId="20577"/>
          <ac:spMkLst>
            <pc:docMk/>
            <pc:sldMk cId="3388474725" sldId="259"/>
            <ac:spMk id="4" creationId="{576D8E15-F15E-91C9-40A8-D06B7F5AE2C3}"/>
          </ac:spMkLst>
        </pc:spChg>
      </pc:sldChg>
      <pc:sldChg chg="addSp delSp modSp add del mod setBg">
        <pc:chgData name="Christian Goulet" userId="caea2670-4f02-4e56-8070-e11311952cf8" providerId="ADAL" clId="{6EF3BC0A-7C86-5C76-9CC9-52F92D33C6CB}" dt="2025-10-06T19:14:04.100" v="1987" actId="2696"/>
        <pc:sldMkLst>
          <pc:docMk/>
          <pc:sldMk cId="2707935836" sldId="260"/>
        </pc:sldMkLst>
        <pc:spChg chg="mod">
          <ac:chgData name="Christian Goulet" userId="caea2670-4f02-4e56-8070-e11311952cf8" providerId="ADAL" clId="{6EF3BC0A-7C86-5C76-9CC9-52F92D33C6CB}" dt="2025-10-06T19:12:31.745" v="1970" actId="26606"/>
          <ac:spMkLst>
            <pc:docMk/>
            <pc:sldMk cId="2707935836" sldId="260"/>
            <ac:spMk id="2" creationId="{69810F27-AEDF-E54A-6D22-6DFD94BFE220}"/>
          </ac:spMkLst>
        </pc:spChg>
        <pc:spChg chg="mod">
          <ac:chgData name="Christian Goulet" userId="caea2670-4f02-4e56-8070-e11311952cf8" providerId="ADAL" clId="{6EF3BC0A-7C86-5C76-9CC9-52F92D33C6CB}" dt="2025-10-06T19:12:31.745" v="1970" actId="26606"/>
          <ac:spMkLst>
            <pc:docMk/>
            <pc:sldMk cId="2707935836" sldId="260"/>
            <ac:spMk id="4" creationId="{699D6C4F-3884-A32A-6399-03819D270A8F}"/>
          </ac:spMkLst>
        </pc:spChg>
        <pc:spChg chg="add del">
          <ac:chgData name="Christian Goulet" userId="caea2670-4f02-4e56-8070-e11311952cf8" providerId="ADAL" clId="{6EF3BC0A-7C86-5C76-9CC9-52F92D33C6CB}" dt="2025-10-06T19:12:05.937" v="1961" actId="26606"/>
          <ac:spMkLst>
            <pc:docMk/>
            <pc:sldMk cId="2707935836" sldId="260"/>
            <ac:spMk id="12" creationId="{04812C46-200A-4DEB-A05E-3ED6C68C2387}"/>
          </ac:spMkLst>
        </pc:spChg>
        <pc:spChg chg="add del">
          <ac:chgData name="Christian Goulet" userId="caea2670-4f02-4e56-8070-e11311952cf8" providerId="ADAL" clId="{6EF3BC0A-7C86-5C76-9CC9-52F92D33C6CB}" dt="2025-10-06T19:12:05.937" v="1961" actId="26606"/>
          <ac:spMkLst>
            <pc:docMk/>
            <pc:sldMk cId="2707935836" sldId="260"/>
            <ac:spMk id="14" creationId="{D1EA859B-E555-4109-94F3-6700E046E008}"/>
          </ac:spMkLst>
        </pc:spChg>
        <pc:spChg chg="add del">
          <ac:chgData name="Christian Goulet" userId="caea2670-4f02-4e56-8070-e11311952cf8" providerId="ADAL" clId="{6EF3BC0A-7C86-5C76-9CC9-52F92D33C6CB}" dt="2025-10-06T19:12:31.747" v="1971" actId="26606"/>
          <ac:spMkLst>
            <pc:docMk/>
            <pc:sldMk cId="2707935836" sldId="260"/>
            <ac:spMk id="19" creationId="{04812C46-200A-4DEB-A05E-3ED6C68C2387}"/>
          </ac:spMkLst>
        </pc:spChg>
        <pc:spChg chg="add del">
          <ac:chgData name="Christian Goulet" userId="caea2670-4f02-4e56-8070-e11311952cf8" providerId="ADAL" clId="{6EF3BC0A-7C86-5C76-9CC9-52F92D33C6CB}" dt="2025-10-06T19:12:31.747" v="1971" actId="26606"/>
          <ac:spMkLst>
            <pc:docMk/>
            <pc:sldMk cId="2707935836" sldId="260"/>
            <ac:spMk id="21" creationId="{D1EA859B-E555-4109-94F3-6700E046E008}"/>
          </ac:spMkLst>
        </pc:spChg>
        <pc:spChg chg="add del">
          <ac:chgData name="Christian Goulet" userId="caea2670-4f02-4e56-8070-e11311952cf8" providerId="ADAL" clId="{6EF3BC0A-7C86-5C76-9CC9-52F92D33C6CB}" dt="2025-10-06T19:12:25.232" v="1964" actId="26606"/>
          <ac:spMkLst>
            <pc:docMk/>
            <pc:sldMk cId="2707935836" sldId="260"/>
            <ac:spMk id="26" creationId="{7DE220E6-BA55-4F04-B3C4-F4985F3E77AF}"/>
          </ac:spMkLst>
        </pc:spChg>
        <pc:spChg chg="add del">
          <ac:chgData name="Christian Goulet" userId="caea2670-4f02-4e56-8070-e11311952cf8" providerId="ADAL" clId="{6EF3BC0A-7C86-5C76-9CC9-52F92D33C6CB}" dt="2025-10-06T19:12:25.232" v="1964" actId="26606"/>
          <ac:spMkLst>
            <pc:docMk/>
            <pc:sldMk cId="2707935836" sldId="260"/>
            <ac:spMk id="28" creationId="{5AE190BC-D2FD-433E-AB89-0DF68EFD6D09}"/>
          </ac:spMkLst>
        </pc:spChg>
        <pc:spChg chg="add del">
          <ac:chgData name="Christian Goulet" userId="caea2670-4f02-4e56-8070-e11311952cf8" providerId="ADAL" clId="{6EF3BC0A-7C86-5C76-9CC9-52F92D33C6CB}" dt="2025-10-06T19:12:25.232" v="1964" actId="26606"/>
          <ac:spMkLst>
            <pc:docMk/>
            <pc:sldMk cId="2707935836" sldId="260"/>
            <ac:spMk id="30" creationId="{43E8FEA2-54EE-4F84-B5DB-A055A7D805EE}"/>
          </ac:spMkLst>
        </pc:spChg>
        <pc:spChg chg="add del">
          <ac:chgData name="Christian Goulet" userId="caea2670-4f02-4e56-8070-e11311952cf8" providerId="ADAL" clId="{6EF3BC0A-7C86-5C76-9CC9-52F92D33C6CB}" dt="2025-10-06T19:12:29.936" v="1968" actId="26606"/>
          <ac:spMkLst>
            <pc:docMk/>
            <pc:sldMk cId="2707935836" sldId="260"/>
            <ac:spMk id="35" creationId="{AE3A741D-C19B-960A-5803-1C5887147820}"/>
          </ac:spMkLst>
        </pc:spChg>
        <pc:spChg chg="add del">
          <ac:chgData name="Christian Goulet" userId="caea2670-4f02-4e56-8070-e11311952cf8" providerId="ADAL" clId="{6EF3BC0A-7C86-5C76-9CC9-52F92D33C6CB}" dt="2025-10-06T19:12:29.936" v="1968" actId="26606"/>
          <ac:spMkLst>
            <pc:docMk/>
            <pc:sldMk cId="2707935836" sldId="260"/>
            <ac:spMk id="36" creationId="{9C3A50E9-9119-7BC3-083B-2D84CCC78E47}"/>
          </ac:spMkLst>
        </pc:spChg>
        <pc:spChg chg="add del">
          <ac:chgData name="Christian Goulet" userId="caea2670-4f02-4e56-8070-e11311952cf8" providerId="ADAL" clId="{6EF3BC0A-7C86-5C76-9CC9-52F92D33C6CB}" dt="2025-10-06T19:12:29.936" v="1968" actId="26606"/>
          <ac:spMkLst>
            <pc:docMk/>
            <pc:sldMk cId="2707935836" sldId="260"/>
            <ac:spMk id="37" creationId="{DC39DE25-0E4E-0AA7-0932-1D78C2372786}"/>
          </ac:spMkLst>
        </pc:spChg>
        <pc:spChg chg="add del">
          <ac:chgData name="Christian Goulet" userId="caea2670-4f02-4e56-8070-e11311952cf8" providerId="ADAL" clId="{6EF3BC0A-7C86-5C76-9CC9-52F92D33C6CB}" dt="2025-10-06T19:12:29.936" v="1968" actId="26606"/>
          <ac:spMkLst>
            <pc:docMk/>
            <pc:sldMk cId="2707935836" sldId="260"/>
            <ac:spMk id="38" creationId="{8D6EA299-0840-6DEA-E670-C49AEBC87E89}"/>
          </ac:spMkLst>
        </pc:spChg>
        <pc:spChg chg="add del">
          <ac:chgData name="Christian Goulet" userId="caea2670-4f02-4e56-8070-e11311952cf8" providerId="ADAL" clId="{6EF3BC0A-7C86-5C76-9CC9-52F92D33C6CB}" dt="2025-10-06T19:12:31.745" v="1970" actId="26606"/>
          <ac:spMkLst>
            <pc:docMk/>
            <pc:sldMk cId="2707935836" sldId="260"/>
            <ac:spMk id="40" creationId="{04812C46-200A-4DEB-A05E-3ED6C68C2387}"/>
          </ac:spMkLst>
        </pc:spChg>
        <pc:spChg chg="add del">
          <ac:chgData name="Christian Goulet" userId="caea2670-4f02-4e56-8070-e11311952cf8" providerId="ADAL" clId="{6EF3BC0A-7C86-5C76-9CC9-52F92D33C6CB}" dt="2025-10-06T19:12:31.745" v="1970" actId="26606"/>
          <ac:spMkLst>
            <pc:docMk/>
            <pc:sldMk cId="2707935836" sldId="260"/>
            <ac:spMk id="41" creationId="{D1EA859B-E555-4109-94F3-6700E046E008}"/>
          </ac:spMkLst>
        </pc:spChg>
        <pc:spChg chg="add">
          <ac:chgData name="Christian Goulet" userId="caea2670-4f02-4e56-8070-e11311952cf8" providerId="ADAL" clId="{6EF3BC0A-7C86-5C76-9CC9-52F92D33C6CB}" dt="2025-10-06T19:12:31.747" v="1971" actId="26606"/>
          <ac:spMkLst>
            <pc:docMk/>
            <pc:sldMk cId="2707935836" sldId="260"/>
            <ac:spMk id="43" creationId="{04812C46-200A-4DEB-A05E-3ED6C68C2387}"/>
          </ac:spMkLst>
        </pc:spChg>
        <pc:spChg chg="add">
          <ac:chgData name="Christian Goulet" userId="caea2670-4f02-4e56-8070-e11311952cf8" providerId="ADAL" clId="{6EF3BC0A-7C86-5C76-9CC9-52F92D33C6CB}" dt="2025-10-06T19:12:31.747" v="1971" actId="26606"/>
          <ac:spMkLst>
            <pc:docMk/>
            <pc:sldMk cId="2707935836" sldId="260"/>
            <ac:spMk id="44" creationId="{D1EA859B-E555-4109-94F3-6700E046E008}"/>
          </ac:spMkLst>
        </pc:spChg>
        <pc:grpChg chg="add del">
          <ac:chgData name="Christian Goulet" userId="caea2670-4f02-4e56-8070-e11311952cf8" providerId="ADAL" clId="{6EF3BC0A-7C86-5C76-9CC9-52F92D33C6CB}" dt="2025-10-06T19:12:25.650" v="1966" actId="26606"/>
          <ac:grpSpMkLst>
            <pc:docMk/>
            <pc:sldMk cId="2707935836" sldId="260"/>
            <ac:grpSpMk id="32" creationId="{31C49F18-8757-4E87-5C2E-9D6D7B82BA3B}"/>
          </ac:grpSpMkLst>
        </pc:grpChg>
        <pc:picChg chg="add del mod ord">
          <ac:chgData name="Christian Goulet" userId="caea2670-4f02-4e56-8070-e11311952cf8" providerId="ADAL" clId="{6EF3BC0A-7C86-5C76-9CC9-52F92D33C6CB}" dt="2025-10-06T19:10:38.494" v="1953" actId="478"/>
          <ac:picMkLst>
            <pc:docMk/>
            <pc:sldMk cId="2707935836" sldId="260"/>
            <ac:picMk id="7" creationId="{575FED54-5D2D-A09E-DFF3-CE4124EA9296}"/>
          </ac:picMkLst>
        </pc:picChg>
        <pc:picChg chg="add del mod ord">
          <ac:chgData name="Christian Goulet" userId="caea2670-4f02-4e56-8070-e11311952cf8" providerId="ADAL" clId="{6EF3BC0A-7C86-5C76-9CC9-52F92D33C6CB}" dt="2025-10-06T19:13:42.139" v="1984" actId="478"/>
          <ac:picMkLst>
            <pc:docMk/>
            <pc:sldMk cId="2707935836" sldId="260"/>
            <ac:picMk id="9" creationId="{2DDE10FA-4B25-0534-3400-E2192350DF14}"/>
          </ac:picMkLst>
        </pc:picChg>
      </pc:sldChg>
      <pc:sldChg chg="addSp modSp add mod ord">
        <pc:chgData name="Christian Goulet" userId="caea2670-4f02-4e56-8070-e11311952cf8" providerId="ADAL" clId="{6EF3BC0A-7C86-5C76-9CC9-52F92D33C6CB}" dt="2025-10-06T19:28:47.788" v="2041" actId="313"/>
        <pc:sldMkLst>
          <pc:docMk/>
          <pc:sldMk cId="498318109" sldId="262"/>
        </pc:sldMkLst>
        <pc:spChg chg="mod">
          <ac:chgData name="Christian Goulet" userId="caea2670-4f02-4e56-8070-e11311952cf8" providerId="ADAL" clId="{6EF3BC0A-7C86-5C76-9CC9-52F92D33C6CB}" dt="2025-10-06T19:13:12.944" v="1975" actId="14100"/>
          <ac:spMkLst>
            <pc:docMk/>
            <pc:sldMk cId="498318109" sldId="262"/>
            <ac:spMk id="2" creationId="{E5F281E4-F49E-9913-244D-D1CA1FCF3AE0}"/>
          </ac:spMkLst>
        </pc:spChg>
        <pc:spChg chg="add mod">
          <ac:chgData name="Christian Goulet" userId="caea2670-4f02-4e56-8070-e11311952cf8" providerId="ADAL" clId="{6EF3BC0A-7C86-5C76-9CC9-52F92D33C6CB}" dt="2025-10-06T19:06:14.807" v="1706" actId="1076"/>
          <ac:spMkLst>
            <pc:docMk/>
            <pc:sldMk cId="498318109" sldId="262"/>
            <ac:spMk id="3" creationId="{B63125B3-6EED-3075-D355-0ADFA9A8239E}"/>
          </ac:spMkLst>
        </pc:spChg>
        <pc:spChg chg="mod">
          <ac:chgData name="Christian Goulet" userId="caea2670-4f02-4e56-8070-e11311952cf8" providerId="ADAL" clId="{6EF3BC0A-7C86-5C76-9CC9-52F92D33C6CB}" dt="2025-10-06T19:13:23.478" v="1983" actId="20577"/>
          <ac:spMkLst>
            <pc:docMk/>
            <pc:sldMk cId="498318109" sldId="262"/>
            <ac:spMk id="4" creationId="{7392206E-EA78-DF7B-D29C-78AB9F4028F8}"/>
          </ac:spMkLst>
        </pc:spChg>
        <pc:spChg chg="add mod">
          <ac:chgData name="Christian Goulet" userId="caea2670-4f02-4e56-8070-e11311952cf8" providerId="ADAL" clId="{6EF3BC0A-7C86-5C76-9CC9-52F92D33C6CB}" dt="2025-10-06T19:03:41.476" v="1656"/>
          <ac:spMkLst>
            <pc:docMk/>
            <pc:sldMk cId="498318109" sldId="262"/>
            <ac:spMk id="5" creationId="{2A163C40-EF97-0DDC-98DB-5A085261328A}"/>
          </ac:spMkLst>
        </pc:spChg>
        <pc:spChg chg="add mod">
          <ac:chgData name="Christian Goulet" userId="caea2670-4f02-4e56-8070-e11311952cf8" providerId="ADAL" clId="{6EF3BC0A-7C86-5C76-9CC9-52F92D33C6CB}" dt="2025-10-06T19:28:47.788" v="2041" actId="313"/>
          <ac:spMkLst>
            <pc:docMk/>
            <pc:sldMk cId="498318109" sldId="262"/>
            <ac:spMk id="6" creationId="{6DD5C7FD-7DCD-0A03-4AB6-341350FD860A}"/>
          </ac:spMkLst>
        </pc:spChg>
      </pc:sldChg>
      <pc:sldChg chg="addSp modSp add mod setBg">
        <pc:chgData name="Christian Goulet" userId="caea2670-4f02-4e56-8070-e11311952cf8" providerId="ADAL" clId="{6EF3BC0A-7C86-5C76-9CC9-52F92D33C6CB}" dt="2025-10-03T19:57:50.257" v="1518" actId="26606"/>
        <pc:sldMkLst>
          <pc:docMk/>
          <pc:sldMk cId="1726658439" sldId="263"/>
        </pc:sldMkLst>
      </pc:sldChg>
      <pc:sldChg chg="addSp delSp modSp add mod">
        <pc:chgData name="Christian Goulet" userId="caea2670-4f02-4e56-8070-e11311952cf8" providerId="ADAL" clId="{6EF3BC0A-7C86-5C76-9CC9-52F92D33C6CB}" dt="2025-10-07T18:28:36.838" v="2395" actId="15"/>
        <pc:sldMkLst>
          <pc:docMk/>
          <pc:sldMk cId="487114201" sldId="264"/>
        </pc:sldMkLst>
        <pc:spChg chg="mod">
          <ac:chgData name="Christian Goulet" userId="caea2670-4f02-4e56-8070-e11311952cf8" providerId="ADAL" clId="{6EF3BC0A-7C86-5C76-9CC9-52F92D33C6CB}" dt="2025-10-07T18:28:24.787" v="2393" actId="166"/>
          <ac:spMkLst>
            <pc:docMk/>
            <pc:sldMk cId="487114201" sldId="264"/>
            <ac:spMk id="2" creationId="{9C111713-78BD-597A-D36D-04E0566AA729}"/>
          </ac:spMkLst>
        </pc:spChg>
        <pc:spChg chg="mod">
          <ac:chgData name="Christian Goulet" userId="caea2670-4f02-4e56-8070-e11311952cf8" providerId="ADAL" clId="{6EF3BC0A-7C86-5C76-9CC9-52F92D33C6CB}" dt="2025-10-07T18:28:36.838" v="2395" actId="15"/>
          <ac:spMkLst>
            <pc:docMk/>
            <pc:sldMk cId="487114201" sldId="264"/>
            <ac:spMk id="4" creationId="{3C6E094A-E9FE-69D7-16C1-12F9269E7750}"/>
          </ac:spMkLst>
        </pc:spChg>
        <pc:picChg chg="add del mod">
          <ac:chgData name="Christian Goulet" userId="caea2670-4f02-4e56-8070-e11311952cf8" providerId="ADAL" clId="{6EF3BC0A-7C86-5C76-9CC9-52F92D33C6CB}" dt="2025-10-07T18:23:14.890" v="2381" actId="478"/>
          <ac:picMkLst>
            <pc:docMk/>
            <pc:sldMk cId="487114201" sldId="264"/>
            <ac:picMk id="6" creationId="{89EEEA4C-ACE3-B50E-B3B3-3D7028033C9D}"/>
          </ac:picMkLst>
        </pc:picChg>
        <pc:picChg chg="add mod">
          <ac:chgData name="Christian Goulet" userId="caea2670-4f02-4e56-8070-e11311952cf8" providerId="ADAL" clId="{6EF3BC0A-7C86-5C76-9CC9-52F92D33C6CB}" dt="2025-10-07T18:26:42.018" v="2383" actId="1076"/>
          <ac:picMkLst>
            <pc:docMk/>
            <pc:sldMk cId="487114201" sldId="264"/>
            <ac:picMk id="8" creationId="{DDD35266-AA00-A87E-2712-6D0657519669}"/>
          </ac:picMkLst>
        </pc:picChg>
        <pc:picChg chg="add mod">
          <ac:chgData name="Christian Goulet" userId="caea2670-4f02-4e56-8070-e11311952cf8" providerId="ADAL" clId="{6EF3BC0A-7C86-5C76-9CC9-52F92D33C6CB}" dt="2025-10-07T18:28:28.912" v="2394" actId="1076"/>
          <ac:picMkLst>
            <pc:docMk/>
            <pc:sldMk cId="487114201" sldId="264"/>
            <ac:picMk id="9" creationId="{82D3211F-EB72-65EB-681A-7D94138C4814}"/>
          </ac:picMkLst>
        </pc:picChg>
      </pc:sldChg>
      <pc:sldChg chg="addSp modSp add mod ord">
        <pc:chgData name="Christian Goulet" userId="caea2670-4f02-4e56-8070-e11311952cf8" providerId="ADAL" clId="{6EF3BC0A-7C86-5C76-9CC9-52F92D33C6CB}" dt="2025-10-07T16:42:18.928" v="2304" actId="12"/>
        <pc:sldMkLst>
          <pc:docMk/>
          <pc:sldMk cId="3783297628" sldId="266"/>
        </pc:sldMkLst>
        <pc:spChg chg="mod">
          <ac:chgData name="Christian Goulet" userId="caea2670-4f02-4e56-8070-e11311952cf8" providerId="ADAL" clId="{6EF3BC0A-7C86-5C76-9CC9-52F92D33C6CB}" dt="2025-10-06T19:05:57.884" v="1700" actId="14100"/>
          <ac:spMkLst>
            <pc:docMk/>
            <pc:sldMk cId="3783297628" sldId="266"/>
            <ac:spMk id="2" creationId="{BE1DD401-4BA4-C2E5-28F6-F21C9CF905F3}"/>
          </ac:spMkLst>
        </pc:spChg>
        <pc:spChg chg="mod">
          <ac:chgData name="Christian Goulet" userId="caea2670-4f02-4e56-8070-e11311952cf8" providerId="ADAL" clId="{6EF3BC0A-7C86-5C76-9CC9-52F92D33C6CB}" dt="2025-10-07T16:42:18.928" v="2304" actId="12"/>
          <ac:spMkLst>
            <pc:docMk/>
            <pc:sldMk cId="3783297628" sldId="266"/>
            <ac:spMk id="4" creationId="{6588F041-8414-AF96-EB6C-EBAA5520E8C0}"/>
          </ac:spMkLst>
        </pc:spChg>
        <pc:picChg chg="add mod">
          <ac:chgData name="Christian Goulet" userId="caea2670-4f02-4e56-8070-e11311952cf8" providerId="ADAL" clId="{6EF3BC0A-7C86-5C76-9CC9-52F92D33C6CB}" dt="2025-10-06T17:11:10.066" v="1644" actId="29295"/>
          <ac:picMkLst>
            <pc:docMk/>
            <pc:sldMk cId="3783297628" sldId="266"/>
            <ac:picMk id="3" creationId="{D0E68345-C266-C234-80A9-E7A9F61ED46E}"/>
          </ac:picMkLst>
        </pc:picChg>
      </pc:sldChg>
      <pc:sldChg chg="addSp delSp modSp mod setBg">
        <pc:chgData name="Christian Goulet" userId="caea2670-4f02-4e56-8070-e11311952cf8" providerId="ADAL" clId="{6EF3BC0A-7C86-5C76-9CC9-52F92D33C6CB}" dt="2025-10-06T19:43:38.426" v="2262" actId="20577"/>
        <pc:sldMkLst>
          <pc:docMk/>
          <pc:sldMk cId="301828491" sldId="267"/>
        </pc:sldMkLst>
        <pc:spChg chg="mod">
          <ac:chgData name="Christian Goulet" userId="caea2670-4f02-4e56-8070-e11311952cf8" providerId="ADAL" clId="{6EF3BC0A-7C86-5C76-9CC9-52F92D33C6CB}" dt="2025-10-06T19:43:38.426" v="2262" actId="20577"/>
          <ac:spMkLst>
            <pc:docMk/>
            <pc:sldMk cId="301828491" sldId="267"/>
            <ac:spMk id="2" creationId="{BAB7DF5F-90B2-EB14-CF43-25AFEE83F96C}"/>
          </ac:spMkLst>
        </pc:spChg>
        <pc:spChg chg="mod ord">
          <ac:chgData name="Christian Goulet" userId="caea2670-4f02-4e56-8070-e11311952cf8" providerId="ADAL" clId="{6EF3BC0A-7C86-5C76-9CC9-52F92D33C6CB}" dt="2025-10-06T17:11:59.959" v="1646" actId="26606"/>
          <ac:spMkLst>
            <pc:docMk/>
            <pc:sldMk cId="301828491" sldId="267"/>
            <ac:spMk id="4" creationId="{FED5E688-638F-99B8-8DB7-FD8CB8BA007D}"/>
          </ac:spMkLst>
        </pc:spChg>
        <pc:spChg chg="add del">
          <ac:chgData name="Christian Goulet" userId="caea2670-4f02-4e56-8070-e11311952cf8" providerId="ADAL" clId="{6EF3BC0A-7C86-5C76-9CC9-52F92D33C6CB}" dt="2025-10-06T17:11:59.959" v="1646" actId="26606"/>
          <ac:spMkLst>
            <pc:docMk/>
            <pc:sldMk cId="301828491" sldId="267"/>
            <ac:spMk id="12" creationId="{4D327EF6-1201-4218-AA98-3DA5A0F48981}"/>
          </ac:spMkLst>
        </pc:spChg>
        <pc:spChg chg="add del">
          <ac:chgData name="Christian Goulet" userId="caea2670-4f02-4e56-8070-e11311952cf8" providerId="ADAL" clId="{6EF3BC0A-7C86-5C76-9CC9-52F92D33C6CB}" dt="2025-10-06T17:11:59.959" v="1646" actId="26606"/>
          <ac:spMkLst>
            <pc:docMk/>
            <pc:sldMk cId="301828491" sldId="267"/>
            <ac:spMk id="14" creationId="{9864AAEA-8DC4-4D15-864C-B53C5B4CCEE0}"/>
          </ac:spMkLst>
        </pc:spChg>
        <pc:spChg chg="add del">
          <ac:chgData name="Christian Goulet" userId="caea2670-4f02-4e56-8070-e11311952cf8" providerId="ADAL" clId="{6EF3BC0A-7C86-5C76-9CC9-52F92D33C6CB}" dt="2025-10-06T17:11:59.959" v="1646" actId="26606"/>
          <ac:spMkLst>
            <pc:docMk/>
            <pc:sldMk cId="301828491" sldId="267"/>
            <ac:spMk id="16" creationId="{E82F361B-984A-43B6-AFE8-1F14394284E4}"/>
          </ac:spMkLst>
        </pc:spChg>
        <pc:spChg chg="add del">
          <ac:chgData name="Christian Goulet" userId="caea2670-4f02-4e56-8070-e11311952cf8" providerId="ADAL" clId="{6EF3BC0A-7C86-5C76-9CC9-52F92D33C6CB}" dt="2025-10-06T17:11:59.959" v="1646" actId="26606"/>
          <ac:spMkLst>
            <pc:docMk/>
            <pc:sldMk cId="301828491" sldId="267"/>
            <ac:spMk id="18" creationId="{4F2A6A32-9ADF-4DD4-AEA5-0D1FF0F8B490}"/>
          </ac:spMkLst>
        </pc:spChg>
        <pc:picChg chg="mod ord">
          <ac:chgData name="Christian Goulet" userId="caea2670-4f02-4e56-8070-e11311952cf8" providerId="ADAL" clId="{6EF3BC0A-7C86-5C76-9CC9-52F92D33C6CB}" dt="2025-10-06T19:38:04.099" v="2215" actId="1076"/>
          <ac:picMkLst>
            <pc:docMk/>
            <pc:sldMk cId="301828491" sldId="267"/>
            <ac:picMk id="5" creationId="{0B2D0BA5-23EA-DB6A-107D-A408546C07C9}"/>
          </ac:picMkLst>
        </pc:picChg>
        <pc:picChg chg="mod">
          <ac:chgData name="Christian Goulet" userId="caea2670-4f02-4e56-8070-e11311952cf8" providerId="ADAL" clId="{6EF3BC0A-7C86-5C76-9CC9-52F92D33C6CB}" dt="2025-10-06T17:12:09.401" v="1647" actId="1076"/>
          <ac:picMkLst>
            <pc:docMk/>
            <pc:sldMk cId="301828491" sldId="267"/>
            <ac:picMk id="7" creationId="{8025B8F2-F6C5-A6BF-BE1E-C2E8360420DC}"/>
          </ac:picMkLst>
        </pc:picChg>
      </pc:sldChg>
      <pc:sldChg chg="addSp delSp modSp add mod ord setBg">
        <pc:chgData name="Christian Goulet" userId="caea2670-4f02-4e56-8070-e11311952cf8" providerId="ADAL" clId="{6EF3BC0A-7C86-5C76-9CC9-52F92D33C6CB}" dt="2025-10-06T19:42:45.272" v="2260" actId="113"/>
        <pc:sldMkLst>
          <pc:docMk/>
          <pc:sldMk cId="397330631" sldId="268"/>
        </pc:sldMkLst>
        <pc:spChg chg="del">
          <ac:chgData name="Christian Goulet" userId="caea2670-4f02-4e56-8070-e11311952cf8" providerId="ADAL" clId="{6EF3BC0A-7C86-5C76-9CC9-52F92D33C6CB}" dt="2025-10-06T19:11:57.792" v="1960" actId="478"/>
          <ac:spMkLst>
            <pc:docMk/>
            <pc:sldMk cId="397330631" sldId="268"/>
            <ac:spMk id="2" creationId="{F500FC4C-36E1-60B7-B0F8-166BC01F8C03}"/>
          </ac:spMkLst>
        </pc:spChg>
        <pc:spChg chg="del">
          <ac:chgData name="Christian Goulet" userId="caea2670-4f02-4e56-8070-e11311952cf8" providerId="ADAL" clId="{6EF3BC0A-7C86-5C76-9CC9-52F92D33C6CB}" dt="2025-10-06T19:11:55.468" v="1959" actId="478"/>
          <ac:spMkLst>
            <pc:docMk/>
            <pc:sldMk cId="397330631" sldId="268"/>
            <ac:spMk id="4" creationId="{9E7AED38-9414-89E5-0396-FA35D0358093}"/>
          </ac:spMkLst>
        </pc:spChg>
        <pc:spChg chg="add del mod">
          <ac:chgData name="Christian Goulet" userId="caea2670-4f02-4e56-8070-e11311952cf8" providerId="ADAL" clId="{6EF3BC0A-7C86-5C76-9CC9-52F92D33C6CB}" dt="2025-10-06T19:14:20.390" v="1989" actId="478"/>
          <ac:spMkLst>
            <pc:docMk/>
            <pc:sldMk cId="397330631" sldId="268"/>
            <ac:spMk id="5" creationId="{993F3166-2D5B-2E0F-D2D5-7E161E296C4C}"/>
          </ac:spMkLst>
        </pc:spChg>
        <pc:spChg chg="add del mod">
          <ac:chgData name="Christian Goulet" userId="caea2670-4f02-4e56-8070-e11311952cf8" providerId="ADAL" clId="{6EF3BC0A-7C86-5C76-9CC9-52F92D33C6CB}" dt="2025-10-06T19:14:19.307" v="1988" actId="478"/>
          <ac:spMkLst>
            <pc:docMk/>
            <pc:sldMk cId="397330631" sldId="268"/>
            <ac:spMk id="7" creationId="{14F6C843-BF7E-5F69-7D18-CB1F567E9B14}"/>
          </ac:spMkLst>
        </pc:spChg>
        <pc:spChg chg="add mod">
          <ac:chgData name="Christian Goulet" userId="caea2670-4f02-4e56-8070-e11311952cf8" providerId="ADAL" clId="{6EF3BC0A-7C86-5C76-9CC9-52F92D33C6CB}" dt="2025-10-06T19:12:45.681" v="1973"/>
          <ac:spMkLst>
            <pc:docMk/>
            <pc:sldMk cId="397330631" sldId="268"/>
            <ac:spMk id="9" creationId="{E7976491-00B1-1CDC-FA64-57EA5408AAA5}"/>
          </ac:spMkLst>
        </pc:spChg>
        <pc:spChg chg="add mod">
          <ac:chgData name="Christian Goulet" userId="caea2670-4f02-4e56-8070-e11311952cf8" providerId="ADAL" clId="{6EF3BC0A-7C86-5C76-9CC9-52F92D33C6CB}" dt="2025-10-06T19:12:45.681" v="1973"/>
          <ac:spMkLst>
            <pc:docMk/>
            <pc:sldMk cId="397330631" sldId="268"/>
            <ac:spMk id="10" creationId="{03DD02F0-8026-7A1C-9427-50960EE9124D}"/>
          </ac:spMkLst>
        </pc:spChg>
        <pc:spChg chg="add mod ord">
          <ac:chgData name="Christian Goulet" userId="caea2670-4f02-4e56-8070-e11311952cf8" providerId="ADAL" clId="{6EF3BC0A-7C86-5C76-9CC9-52F92D33C6CB}" dt="2025-10-06T19:42:45.272" v="2260" actId="113"/>
          <ac:spMkLst>
            <pc:docMk/>
            <pc:sldMk cId="397330631" sldId="268"/>
            <ac:spMk id="11" creationId="{3CA649B8-AA9F-2E6A-94E2-F943F4193854}"/>
          </ac:spMkLst>
        </pc:spChg>
        <pc:spChg chg="add mod ord">
          <ac:chgData name="Christian Goulet" userId="caea2670-4f02-4e56-8070-e11311952cf8" providerId="ADAL" clId="{6EF3BC0A-7C86-5C76-9CC9-52F92D33C6CB}" dt="2025-10-06T19:42:41.373" v="2258" actId="113"/>
          <ac:spMkLst>
            <pc:docMk/>
            <pc:sldMk cId="397330631" sldId="268"/>
            <ac:spMk id="12" creationId="{83007E7B-BA88-D6A6-7A40-5575705602B3}"/>
          </ac:spMkLst>
        </pc:spChg>
        <pc:spChg chg="add del">
          <ac:chgData name="Christian Goulet" userId="caea2670-4f02-4e56-8070-e11311952cf8" providerId="ADAL" clId="{6EF3BC0A-7C86-5C76-9CC9-52F92D33C6CB}" dt="2025-10-06T19:40:47.544" v="2241" actId="26606"/>
          <ac:spMkLst>
            <pc:docMk/>
            <pc:sldMk cId="397330631" sldId="268"/>
            <ac:spMk id="21" creationId="{1BF4DD63-CE83-4A2A-994E-8598C22E6FCF}"/>
          </ac:spMkLst>
        </pc:spChg>
        <pc:spChg chg="add del">
          <ac:chgData name="Christian Goulet" userId="caea2670-4f02-4e56-8070-e11311952cf8" providerId="ADAL" clId="{6EF3BC0A-7C86-5C76-9CC9-52F92D33C6CB}" dt="2025-10-06T19:38:06.194" v="2217" actId="26606"/>
          <ac:spMkLst>
            <pc:docMk/>
            <pc:sldMk cId="397330631" sldId="268"/>
            <ac:spMk id="22" creationId="{1BF4DD63-CE83-4A2A-994E-8598C22E6FCF}"/>
          </ac:spMkLst>
        </pc:spChg>
        <pc:spChg chg="add del">
          <ac:chgData name="Christian Goulet" userId="caea2670-4f02-4e56-8070-e11311952cf8" providerId="ADAL" clId="{6EF3BC0A-7C86-5C76-9CC9-52F92D33C6CB}" dt="2025-10-06T19:40:47.544" v="2241" actId="26606"/>
          <ac:spMkLst>
            <pc:docMk/>
            <pc:sldMk cId="397330631" sldId="268"/>
            <ac:spMk id="23" creationId="{127393A7-D6DA-410B-8699-AA56B57BF7BA}"/>
          </ac:spMkLst>
        </pc:spChg>
        <pc:spChg chg="add del">
          <ac:chgData name="Christian Goulet" userId="caea2670-4f02-4e56-8070-e11311952cf8" providerId="ADAL" clId="{6EF3BC0A-7C86-5C76-9CC9-52F92D33C6CB}" dt="2025-10-06T19:38:06.194" v="2217" actId="26606"/>
          <ac:spMkLst>
            <pc:docMk/>
            <pc:sldMk cId="397330631" sldId="268"/>
            <ac:spMk id="24" creationId="{127393A7-D6DA-410B-8699-AA56B57BF7BA}"/>
          </ac:spMkLst>
        </pc:spChg>
        <pc:spChg chg="add del">
          <ac:chgData name="Christian Goulet" userId="caea2670-4f02-4e56-8070-e11311952cf8" providerId="ADAL" clId="{6EF3BC0A-7C86-5C76-9CC9-52F92D33C6CB}" dt="2025-10-06T19:42:02.568" v="2251" actId="26606"/>
          <ac:spMkLst>
            <pc:docMk/>
            <pc:sldMk cId="397330631" sldId="268"/>
            <ac:spMk id="25" creationId="{9B6A81E7-2A43-4366-8431-1FA7A780A2E6}"/>
          </ac:spMkLst>
        </pc:spChg>
        <pc:spChg chg="add del">
          <ac:chgData name="Christian Goulet" userId="caea2670-4f02-4e56-8070-e11311952cf8" providerId="ADAL" clId="{6EF3BC0A-7C86-5C76-9CC9-52F92D33C6CB}" dt="2025-10-06T19:38:06.194" v="2217" actId="26606"/>
          <ac:spMkLst>
            <pc:docMk/>
            <pc:sldMk cId="397330631" sldId="268"/>
            <ac:spMk id="26" creationId="{8EC44C88-69E3-42EE-86E8-9B45F712B769}"/>
          </ac:spMkLst>
        </pc:spChg>
        <pc:spChg chg="add del">
          <ac:chgData name="Christian Goulet" userId="caea2670-4f02-4e56-8070-e11311952cf8" providerId="ADAL" clId="{6EF3BC0A-7C86-5C76-9CC9-52F92D33C6CB}" dt="2025-10-06T19:42:02.568" v="2251" actId="26606"/>
          <ac:spMkLst>
            <pc:docMk/>
            <pc:sldMk cId="397330631" sldId="268"/>
            <ac:spMk id="27" creationId="{D09B7001-6C15-47E8-8C3B-A6EB53C98D3A}"/>
          </ac:spMkLst>
        </pc:spChg>
        <pc:spChg chg="add del">
          <ac:chgData name="Christian Goulet" userId="caea2670-4f02-4e56-8070-e11311952cf8" providerId="ADAL" clId="{6EF3BC0A-7C86-5C76-9CC9-52F92D33C6CB}" dt="2025-10-06T19:40:47.544" v="2241" actId="26606"/>
          <ac:spMkLst>
            <pc:docMk/>
            <pc:sldMk cId="397330631" sldId="268"/>
            <ac:spMk id="28" creationId="{8EC44C88-69E3-42EE-86E8-9B45F712B769}"/>
          </ac:spMkLst>
        </pc:spChg>
        <pc:spChg chg="add del">
          <ac:chgData name="Christian Goulet" userId="caea2670-4f02-4e56-8070-e11311952cf8" providerId="ADAL" clId="{6EF3BC0A-7C86-5C76-9CC9-52F92D33C6CB}" dt="2025-10-06T19:42:02.568" v="2251" actId="26606"/>
          <ac:spMkLst>
            <pc:docMk/>
            <pc:sldMk cId="397330631" sldId="268"/>
            <ac:spMk id="29" creationId="{7D3D7337-C310-4B2B-BE2D-98E9D6EC0DC8}"/>
          </ac:spMkLst>
        </pc:spChg>
        <pc:spChg chg="add del">
          <ac:chgData name="Christian Goulet" userId="caea2670-4f02-4e56-8070-e11311952cf8" providerId="ADAL" clId="{6EF3BC0A-7C86-5C76-9CC9-52F92D33C6CB}" dt="2025-10-06T19:42:35.636" v="2257" actId="26606"/>
          <ac:spMkLst>
            <pc:docMk/>
            <pc:sldMk cId="397330631" sldId="268"/>
            <ac:spMk id="31" creationId="{8DF66CB0-1AD6-4D8C-BE70-897ADA64FEDA}"/>
          </ac:spMkLst>
        </pc:spChg>
        <pc:spChg chg="add del">
          <ac:chgData name="Christian Goulet" userId="caea2670-4f02-4e56-8070-e11311952cf8" providerId="ADAL" clId="{6EF3BC0A-7C86-5C76-9CC9-52F92D33C6CB}" dt="2025-10-06T19:41:01.464" v="2245" actId="26606"/>
          <ac:spMkLst>
            <pc:docMk/>
            <pc:sldMk cId="397330631" sldId="268"/>
            <ac:spMk id="32" creationId="{1BF4DD63-CE83-4A2A-994E-8598C22E6FCF}"/>
          </ac:spMkLst>
        </pc:spChg>
        <pc:spChg chg="add del">
          <ac:chgData name="Christian Goulet" userId="caea2670-4f02-4e56-8070-e11311952cf8" providerId="ADAL" clId="{6EF3BC0A-7C86-5C76-9CC9-52F92D33C6CB}" dt="2025-10-06T19:41:01.464" v="2245" actId="26606"/>
          <ac:spMkLst>
            <pc:docMk/>
            <pc:sldMk cId="397330631" sldId="268"/>
            <ac:spMk id="33" creationId="{127393A7-D6DA-410B-8699-AA56B57BF7BA}"/>
          </ac:spMkLst>
        </pc:spChg>
        <pc:spChg chg="add del">
          <ac:chgData name="Christian Goulet" userId="caea2670-4f02-4e56-8070-e11311952cf8" providerId="ADAL" clId="{6EF3BC0A-7C86-5C76-9CC9-52F92D33C6CB}" dt="2025-10-06T19:41:01.464" v="2245" actId="26606"/>
          <ac:spMkLst>
            <pc:docMk/>
            <pc:sldMk cId="397330631" sldId="268"/>
            <ac:spMk id="34" creationId="{8EC44C88-69E3-42EE-86E8-9B45F712B769}"/>
          </ac:spMkLst>
        </pc:spChg>
        <pc:spChg chg="add del">
          <ac:chgData name="Christian Goulet" userId="caea2670-4f02-4e56-8070-e11311952cf8" providerId="ADAL" clId="{6EF3BC0A-7C86-5C76-9CC9-52F92D33C6CB}" dt="2025-10-06T19:42:35.636" v="2257" actId="26606"/>
          <ac:spMkLst>
            <pc:docMk/>
            <pc:sldMk cId="397330631" sldId="268"/>
            <ac:spMk id="35" creationId="{24C3B26D-D43F-467B-B943-E20A45E780EF}"/>
          </ac:spMkLst>
        </pc:spChg>
        <pc:picChg chg="add mod">
          <ac:chgData name="Christian Goulet" userId="caea2670-4f02-4e56-8070-e11311952cf8" providerId="ADAL" clId="{6EF3BC0A-7C86-5C76-9CC9-52F92D33C6CB}" dt="2025-10-06T19:12:40.466" v="1972"/>
          <ac:picMkLst>
            <pc:docMk/>
            <pc:sldMk cId="397330631" sldId="268"/>
            <ac:picMk id="8" creationId="{B5CD5018-0F64-F269-2859-791EB4644722}"/>
          </ac:picMkLst>
        </pc:picChg>
        <pc:picChg chg="add del mod">
          <ac:chgData name="Christian Goulet" userId="caea2670-4f02-4e56-8070-e11311952cf8" providerId="ADAL" clId="{6EF3BC0A-7C86-5C76-9CC9-52F92D33C6CB}" dt="2025-10-06T19:30:32.342" v="2052" actId="478"/>
          <ac:picMkLst>
            <pc:docMk/>
            <pc:sldMk cId="397330631" sldId="268"/>
            <ac:picMk id="14" creationId="{1AF41C16-8CA8-C1A2-1B16-2BF2F53966D0}"/>
          </ac:picMkLst>
        </pc:picChg>
        <pc:picChg chg="add del mod modCrop">
          <ac:chgData name="Christian Goulet" userId="caea2670-4f02-4e56-8070-e11311952cf8" providerId="ADAL" clId="{6EF3BC0A-7C86-5C76-9CC9-52F92D33C6CB}" dt="2025-10-06T19:33:22.471" v="2070" actId="478"/>
          <ac:picMkLst>
            <pc:docMk/>
            <pc:sldMk cId="397330631" sldId="268"/>
            <ac:picMk id="15" creationId="{A2B6D2AE-8683-20CB-7A3F-E82BB50F7AD8}"/>
          </ac:picMkLst>
        </pc:picChg>
        <pc:picChg chg="add del mod">
          <ac:chgData name="Christian Goulet" userId="caea2670-4f02-4e56-8070-e11311952cf8" providerId="ADAL" clId="{6EF3BC0A-7C86-5C76-9CC9-52F92D33C6CB}" dt="2025-10-06T19:38:18.874" v="2229" actId="478"/>
          <ac:picMkLst>
            <pc:docMk/>
            <pc:sldMk cId="397330631" sldId="268"/>
            <ac:picMk id="17" creationId="{B90AEE3C-E1C9-F667-372C-633E145AFBF8}"/>
          </ac:picMkLst>
        </pc:picChg>
        <pc:picChg chg="add mod">
          <ac:chgData name="Christian Goulet" userId="caea2670-4f02-4e56-8070-e11311952cf8" providerId="ADAL" clId="{6EF3BC0A-7C86-5C76-9CC9-52F92D33C6CB}" dt="2025-10-06T19:42:35.636" v="2257" actId="26606"/>
          <ac:picMkLst>
            <pc:docMk/>
            <pc:sldMk cId="397330631" sldId="268"/>
            <ac:picMk id="19" creationId="{AB8F34DF-5DE2-E171-5628-1CA953E72433}"/>
          </ac:picMkLst>
        </pc:picChg>
        <pc:cxnChg chg="add del">
          <ac:chgData name="Christian Goulet" userId="caea2670-4f02-4e56-8070-e11311952cf8" providerId="ADAL" clId="{6EF3BC0A-7C86-5C76-9CC9-52F92D33C6CB}" dt="2025-10-06T19:40:48.410" v="2243" actId="26606"/>
          <ac:cxnSpMkLst>
            <pc:docMk/>
            <pc:sldMk cId="397330631" sldId="268"/>
            <ac:cxnSpMk id="30" creationId="{1503BFE4-729B-D9D0-C17B-501E6AF1127A}"/>
          </ac:cxnSpMkLst>
        </pc:cxnChg>
      </pc:sldChg>
      <pc:sldChg chg="addSp delSp modSp add del mod setBg">
        <pc:chgData name="Christian Goulet" userId="caea2670-4f02-4e56-8070-e11311952cf8" providerId="ADAL" clId="{6EF3BC0A-7C86-5C76-9CC9-52F92D33C6CB}" dt="2025-10-06T19:43:32.026" v="2261" actId="2696"/>
        <pc:sldMkLst>
          <pc:docMk/>
          <pc:sldMk cId="4234641235" sldId="269"/>
        </pc:sldMkLst>
        <pc:spChg chg="del">
          <ac:chgData name="Christian Goulet" userId="caea2670-4f02-4e56-8070-e11311952cf8" providerId="ADAL" clId="{6EF3BC0A-7C86-5C76-9CC9-52F92D33C6CB}" dt="2025-10-06T19:30:09.197" v="2048" actId="478"/>
          <ac:spMkLst>
            <pc:docMk/>
            <pc:sldMk cId="4234641235" sldId="269"/>
            <ac:spMk id="2" creationId="{63F0E6E5-DF18-F8C6-E014-033790616907}"/>
          </ac:spMkLst>
        </pc:spChg>
        <pc:spChg chg="del">
          <ac:chgData name="Christian Goulet" userId="caea2670-4f02-4e56-8070-e11311952cf8" providerId="ADAL" clId="{6EF3BC0A-7C86-5C76-9CC9-52F92D33C6CB}" dt="2025-10-06T19:30:11.155" v="2049" actId="478"/>
          <ac:spMkLst>
            <pc:docMk/>
            <pc:sldMk cId="4234641235" sldId="269"/>
            <ac:spMk id="4" creationId="{66D89332-C1BB-004D-FF10-5E8DFA0E23C2}"/>
          </ac:spMkLst>
        </pc:spChg>
        <pc:spChg chg="add mod">
          <ac:chgData name="Christian Goulet" userId="caea2670-4f02-4e56-8070-e11311952cf8" providerId="ADAL" clId="{6EF3BC0A-7C86-5C76-9CC9-52F92D33C6CB}" dt="2025-10-06T19:30:25.015" v="2051" actId="26606"/>
          <ac:spMkLst>
            <pc:docMk/>
            <pc:sldMk cId="4234641235" sldId="269"/>
            <ac:spMk id="5" creationId="{1C082856-2AC3-7A3A-7C86-CFBC556F9553}"/>
          </ac:spMkLst>
        </pc:spChg>
        <pc:spChg chg="add mod">
          <ac:chgData name="Christian Goulet" userId="caea2670-4f02-4e56-8070-e11311952cf8" providerId="ADAL" clId="{6EF3BC0A-7C86-5C76-9CC9-52F92D33C6CB}" dt="2025-10-06T19:30:25.015" v="2051" actId="26606"/>
          <ac:spMkLst>
            <pc:docMk/>
            <pc:sldMk cId="4234641235" sldId="269"/>
            <ac:spMk id="7" creationId="{26161036-4C43-9DBE-7F35-227BEA3A5AFB}"/>
          </ac:spMkLst>
        </pc:spChg>
        <pc:spChg chg="add">
          <ac:chgData name="Christian Goulet" userId="caea2670-4f02-4e56-8070-e11311952cf8" providerId="ADAL" clId="{6EF3BC0A-7C86-5C76-9CC9-52F92D33C6CB}" dt="2025-10-06T19:30:25.015" v="2051" actId="26606"/>
          <ac:spMkLst>
            <pc:docMk/>
            <pc:sldMk cId="4234641235" sldId="269"/>
            <ac:spMk id="13" creationId="{F13C74B1-5B17-4795-BED0-7140497B445A}"/>
          </ac:spMkLst>
        </pc:spChg>
        <pc:spChg chg="add">
          <ac:chgData name="Christian Goulet" userId="caea2670-4f02-4e56-8070-e11311952cf8" providerId="ADAL" clId="{6EF3BC0A-7C86-5C76-9CC9-52F92D33C6CB}" dt="2025-10-06T19:30:25.015" v="2051" actId="26606"/>
          <ac:spMkLst>
            <pc:docMk/>
            <pc:sldMk cId="4234641235" sldId="269"/>
            <ac:spMk id="15" creationId="{D4974D33-8DC5-464E-8C6D-BE58F0669C17}"/>
          </ac:spMkLst>
        </pc:spChg>
        <pc:picChg chg="add mod">
          <ac:chgData name="Christian Goulet" userId="caea2670-4f02-4e56-8070-e11311952cf8" providerId="ADAL" clId="{6EF3BC0A-7C86-5C76-9CC9-52F92D33C6CB}" dt="2025-10-06T19:30:25.015" v="2051" actId="26606"/>
          <ac:picMkLst>
            <pc:docMk/>
            <pc:sldMk cId="4234641235" sldId="269"/>
            <ac:picMk id="8" creationId="{3CAD4FE3-6DD7-0FF4-0F14-C2585B646B19}"/>
          </ac:picMkLst>
        </pc:picChg>
      </pc:sldChg>
    </pc:docChg>
  </pc:docChgLst>
  <pc:docChgLst>
    <pc:chgData name="Jenna Vandenbossche" userId="S::jenna.vandenbossche@mmf.mb.ca::47301d29-f035-4a56-b874-b9b22c87570e" providerId="AD" clId="Web-{8A70A02D-BE62-A48C-F825-1D66098A92A6}"/>
    <pc:docChg chg="modSld">
      <pc:chgData name="Jenna Vandenbossche" userId="S::jenna.vandenbossche@mmf.mb.ca::47301d29-f035-4a56-b874-b9b22c87570e" providerId="AD" clId="Web-{8A70A02D-BE62-A48C-F825-1D66098A92A6}" dt="2025-10-06T21:11:15.759" v="4" actId="20577"/>
      <pc:docMkLst>
        <pc:docMk/>
      </pc:docMkLst>
      <pc:sldChg chg="modSp">
        <pc:chgData name="Jenna Vandenbossche" userId="S::jenna.vandenbossche@mmf.mb.ca::47301d29-f035-4a56-b874-b9b22c87570e" providerId="AD" clId="Web-{8A70A02D-BE62-A48C-F825-1D66098A92A6}" dt="2025-10-06T21:11:15.759" v="4" actId="20577"/>
        <pc:sldMkLst>
          <pc:docMk/>
          <pc:sldMk cId="3256309038" sldId="257"/>
        </pc:sldMkLst>
        <pc:spChg chg="mod">
          <ac:chgData name="Jenna Vandenbossche" userId="S::jenna.vandenbossche@mmf.mb.ca::47301d29-f035-4a56-b874-b9b22c87570e" providerId="AD" clId="Web-{8A70A02D-BE62-A48C-F825-1D66098A92A6}" dt="2025-10-06T21:11:15.759" v="4" actId="20577"/>
          <ac:spMkLst>
            <pc:docMk/>
            <pc:sldMk cId="3256309038" sldId="257"/>
            <ac:spMk id="16" creationId="{C430751A-81C9-71AF-EF68-D0072F9DA088}"/>
          </ac:spMkLst>
        </pc:spChg>
      </pc:sldChg>
    </pc:docChg>
  </pc:docChgLst>
  <pc:docChgLst>
    <pc:chgData name="Jenna Vandenbossche" userId="S::jenna.vandenbossche@mmf.mb.ca::47301d29-f035-4a56-b874-b9b22c87570e" providerId="AD" clId="Web-{FC7EF2EF-3C5A-8BFC-D899-5ACF0DDC238B}"/>
    <pc:docChg chg="addSld delSld modSld">
      <pc:chgData name="Jenna Vandenbossche" userId="S::jenna.vandenbossche@mmf.mb.ca::47301d29-f035-4a56-b874-b9b22c87570e" providerId="AD" clId="Web-{FC7EF2EF-3C5A-8BFC-D899-5ACF0DDC238B}" dt="2025-10-06T18:35:23.834" v="849" actId="20577"/>
      <pc:docMkLst>
        <pc:docMk/>
      </pc:docMkLst>
      <pc:sldChg chg="delSp modSp">
        <pc:chgData name="Jenna Vandenbossche" userId="S::jenna.vandenbossche@mmf.mb.ca::47301d29-f035-4a56-b874-b9b22c87570e" providerId="AD" clId="Web-{FC7EF2EF-3C5A-8BFC-D899-5ACF0DDC238B}" dt="2025-10-06T18:30:35.001" v="729" actId="1076"/>
        <pc:sldMkLst>
          <pc:docMk/>
          <pc:sldMk cId="530898548" sldId="256"/>
        </pc:sldMkLst>
        <pc:spChg chg="mod">
          <ac:chgData name="Jenna Vandenbossche" userId="S::jenna.vandenbossche@mmf.mb.ca::47301d29-f035-4a56-b874-b9b22c87570e" providerId="AD" clId="Web-{FC7EF2EF-3C5A-8BFC-D899-5ACF0DDC238B}" dt="2025-10-06T16:42:20.008" v="168"/>
          <ac:spMkLst>
            <pc:docMk/>
            <pc:sldMk cId="530898548" sldId="256"/>
            <ac:spMk id="2" creationId="{EB722A16-CD92-F51E-F15E-4AE3005D4D7C}"/>
          </ac:spMkLst>
        </pc:spChg>
        <pc:picChg chg="del mod">
          <ac:chgData name="Jenna Vandenbossche" userId="S::jenna.vandenbossche@mmf.mb.ca::47301d29-f035-4a56-b874-b9b22c87570e" providerId="AD" clId="Web-{FC7EF2EF-3C5A-8BFC-D899-5ACF0DDC238B}" dt="2025-10-06T16:41:29.570" v="134"/>
          <ac:picMkLst>
            <pc:docMk/>
            <pc:sldMk cId="530898548" sldId="256"/>
            <ac:picMk id="3" creationId="{0A968496-7C06-25AD-AA31-0BCB3BBEE767}"/>
          </ac:picMkLst>
        </pc:picChg>
        <pc:picChg chg="mod ord">
          <ac:chgData name="Jenna Vandenbossche" userId="S::jenna.vandenbossche@mmf.mb.ca::47301d29-f035-4a56-b874-b9b22c87570e" providerId="AD" clId="Web-{FC7EF2EF-3C5A-8BFC-D899-5ACF0DDC238B}" dt="2025-10-06T18:30:35.001" v="729" actId="1076"/>
          <ac:picMkLst>
            <pc:docMk/>
            <pc:sldMk cId="530898548" sldId="256"/>
            <ac:picMk id="5" creationId="{65DFED85-9F7F-82F0-A8CF-38F0EC420C5D}"/>
          </ac:picMkLst>
        </pc:picChg>
      </pc:sldChg>
      <pc:sldChg chg="addSp delSp modSp mod setBg">
        <pc:chgData name="Jenna Vandenbossche" userId="S::jenna.vandenbossche@mmf.mb.ca::47301d29-f035-4a56-b874-b9b22c87570e" providerId="AD" clId="Web-{FC7EF2EF-3C5A-8BFC-D899-5ACF0DDC238B}" dt="2025-10-06T18:34:56.552" v="846" actId="20577"/>
        <pc:sldMkLst>
          <pc:docMk/>
          <pc:sldMk cId="3256309038" sldId="257"/>
        </pc:sldMkLst>
        <pc:spChg chg="mod">
          <ac:chgData name="Jenna Vandenbossche" userId="S::jenna.vandenbossche@mmf.mb.ca::47301d29-f035-4a56-b874-b9b22c87570e" providerId="AD" clId="Web-{FC7EF2EF-3C5A-8BFC-D899-5ACF0DDC238B}" dt="2025-10-06T18:28:43.512" v="710" actId="14100"/>
          <ac:spMkLst>
            <pc:docMk/>
            <pc:sldMk cId="3256309038" sldId="257"/>
            <ac:spMk id="2" creationId="{64D31132-3362-2A48-89CE-1DB6ADF91919}"/>
          </ac:spMkLst>
        </pc:spChg>
        <pc:spChg chg="del">
          <ac:chgData name="Jenna Vandenbossche" userId="S::jenna.vandenbossche@mmf.mb.ca::47301d29-f035-4a56-b874-b9b22c87570e" providerId="AD" clId="Web-{FC7EF2EF-3C5A-8BFC-D899-5ACF0DDC238B}" dt="2025-10-06T18:10:08.782" v="230"/>
          <ac:spMkLst>
            <pc:docMk/>
            <pc:sldMk cId="3256309038" sldId="257"/>
            <ac:spMk id="4" creationId="{B8F1CEC1-C679-A2E0-CE08-582E011487B3}"/>
          </ac:spMkLst>
        </pc:spChg>
        <pc:spChg chg="add del">
          <ac:chgData name="Jenna Vandenbossche" userId="S::jenna.vandenbossche@mmf.mb.ca::47301d29-f035-4a56-b874-b9b22c87570e" providerId="AD" clId="Web-{FC7EF2EF-3C5A-8BFC-D899-5ACF0DDC238B}" dt="2025-10-06T18:17:12.229" v="284"/>
          <ac:spMkLst>
            <pc:docMk/>
            <pc:sldMk cId="3256309038" sldId="257"/>
            <ac:spMk id="7" creationId="{0B7D6658-8B84-D634-A219-CAC8187639D5}"/>
          </ac:spMkLst>
        </pc:spChg>
        <pc:spChg chg="add del mod">
          <ac:chgData name="Jenna Vandenbossche" userId="S::jenna.vandenbossche@mmf.mb.ca::47301d29-f035-4a56-b874-b9b22c87570e" providerId="AD" clId="Web-{FC7EF2EF-3C5A-8BFC-D899-5ACF0DDC238B}" dt="2025-10-06T18:18:09.963" v="288"/>
          <ac:spMkLst>
            <pc:docMk/>
            <pc:sldMk cId="3256309038" sldId="257"/>
            <ac:spMk id="9" creationId="{2E9A25E4-E94B-1C3E-00F5-93D717D2B014}"/>
          </ac:spMkLst>
        </pc:spChg>
        <pc:spChg chg="add del">
          <ac:chgData name="Jenna Vandenbossche" userId="S::jenna.vandenbossche@mmf.mb.ca::47301d29-f035-4a56-b874-b9b22c87570e" providerId="AD" clId="Web-{FC7EF2EF-3C5A-8BFC-D899-5ACF0DDC238B}" dt="2025-10-06T18:17:12.229" v="284"/>
          <ac:spMkLst>
            <pc:docMk/>
            <pc:sldMk cId="3256309038" sldId="257"/>
            <ac:spMk id="10" creationId="{637B2035-1FCB-439A-B421-095E136C7E07}"/>
          </ac:spMkLst>
        </pc:spChg>
        <pc:spChg chg="add del">
          <ac:chgData name="Jenna Vandenbossche" userId="S::jenna.vandenbossche@mmf.mb.ca::47301d29-f035-4a56-b874-b9b22c87570e" providerId="AD" clId="Web-{FC7EF2EF-3C5A-8BFC-D899-5ACF0DDC238B}" dt="2025-10-06T18:17:12.229" v="284"/>
          <ac:spMkLst>
            <pc:docMk/>
            <pc:sldMk cId="3256309038" sldId="257"/>
            <ac:spMk id="12" creationId="{676D6CDF-C512-4739-B158-55EE955EFA39}"/>
          </ac:spMkLst>
        </pc:spChg>
        <pc:spChg chg="add del mod">
          <ac:chgData name="Jenna Vandenbossche" userId="S::jenna.vandenbossche@mmf.mb.ca::47301d29-f035-4a56-b874-b9b22c87570e" providerId="AD" clId="Web-{FC7EF2EF-3C5A-8BFC-D899-5ACF0DDC238B}" dt="2025-10-06T18:19:57.357" v="291"/>
          <ac:spMkLst>
            <pc:docMk/>
            <pc:sldMk cId="3256309038" sldId="257"/>
            <ac:spMk id="14" creationId="{BBFC96FB-2CF8-1E30-E752-31758573C43E}"/>
          </ac:spMkLst>
        </pc:spChg>
        <pc:spChg chg="add mod">
          <ac:chgData name="Jenna Vandenbossche" userId="S::jenna.vandenbossche@mmf.mb.ca::47301d29-f035-4a56-b874-b9b22c87570e" providerId="AD" clId="Web-{FC7EF2EF-3C5A-8BFC-D899-5ACF0DDC238B}" dt="2025-10-06T18:34:56.552" v="846" actId="20577"/>
          <ac:spMkLst>
            <pc:docMk/>
            <pc:sldMk cId="3256309038" sldId="257"/>
            <ac:spMk id="16" creationId="{C430751A-81C9-71AF-EF68-D0072F9DA088}"/>
          </ac:spMkLst>
        </pc:spChg>
        <pc:picChg chg="add del mod ord modCrop">
          <ac:chgData name="Jenna Vandenbossche" userId="S::jenna.vandenbossche@mmf.mb.ca::47301d29-f035-4a56-b874-b9b22c87570e" providerId="AD" clId="Web-{FC7EF2EF-3C5A-8BFC-D899-5ACF0DDC238B}" dt="2025-10-06T18:17:59.588" v="287"/>
          <ac:picMkLst>
            <pc:docMk/>
            <pc:sldMk cId="3256309038" sldId="257"/>
            <ac:picMk id="3" creationId="{6939449A-4DF3-11FA-2FC7-D69C1CB2B9E6}"/>
          </ac:picMkLst>
        </pc:picChg>
        <pc:picChg chg="add del">
          <ac:chgData name="Jenna Vandenbossche" userId="S::jenna.vandenbossche@mmf.mb.ca::47301d29-f035-4a56-b874-b9b22c87570e" providerId="AD" clId="Web-{FC7EF2EF-3C5A-8BFC-D899-5ACF0DDC238B}" dt="2025-10-06T18:17:25.447" v="286"/>
          <ac:picMkLst>
            <pc:docMk/>
            <pc:sldMk cId="3256309038" sldId="257"/>
            <ac:picMk id="6" creationId="{480FF8D1-F333-77ED-9777-7486A6258442}"/>
          </ac:picMkLst>
        </pc:picChg>
        <pc:picChg chg="add del mod ord">
          <ac:chgData name="Jenna Vandenbossche" userId="S::jenna.vandenbossche@mmf.mb.ca::47301d29-f035-4a56-b874-b9b22c87570e" providerId="AD" clId="Web-{FC7EF2EF-3C5A-8BFC-D899-5ACF0DDC238B}" dt="2025-10-06T18:19:26.948" v="290"/>
          <ac:picMkLst>
            <pc:docMk/>
            <pc:sldMk cId="3256309038" sldId="257"/>
            <ac:picMk id="11" creationId="{0F08EAAF-82FB-2DB8-5A74-FFAF9298D482}"/>
          </ac:picMkLst>
        </pc:picChg>
        <pc:picChg chg="add mod ord modCrop">
          <ac:chgData name="Jenna Vandenbossche" userId="S::jenna.vandenbossche@mmf.mb.ca::47301d29-f035-4a56-b874-b9b22c87570e" providerId="AD" clId="Web-{FC7EF2EF-3C5A-8BFC-D899-5ACF0DDC238B}" dt="2025-10-06T18:34:26.739" v="842" actId="1076"/>
          <ac:picMkLst>
            <pc:docMk/>
            <pc:sldMk cId="3256309038" sldId="257"/>
            <ac:picMk id="15" creationId="{647EA848-5AC3-CCD3-CB6B-F864761D7287}"/>
          </ac:picMkLst>
        </pc:picChg>
      </pc:sldChg>
      <pc:sldChg chg="modSp">
        <pc:chgData name="Jenna Vandenbossche" userId="S::jenna.vandenbossche@mmf.mb.ca::47301d29-f035-4a56-b874-b9b22c87570e" providerId="AD" clId="Web-{FC7EF2EF-3C5A-8BFC-D899-5ACF0DDC238B}" dt="2025-10-06T18:35:23.834" v="849" actId="20577"/>
        <pc:sldMkLst>
          <pc:docMk/>
          <pc:sldMk cId="1323991043" sldId="258"/>
        </pc:sldMkLst>
        <pc:spChg chg="mod">
          <ac:chgData name="Jenna Vandenbossche" userId="S::jenna.vandenbossche@mmf.mb.ca::47301d29-f035-4a56-b874-b9b22c87570e" providerId="AD" clId="Web-{FC7EF2EF-3C5A-8BFC-D899-5ACF0DDC238B}" dt="2025-10-06T18:35:23.834" v="849" actId="20577"/>
          <ac:spMkLst>
            <pc:docMk/>
            <pc:sldMk cId="1323991043" sldId="258"/>
            <ac:spMk id="14" creationId="{462A1C29-227A-8E82-40F5-8296C5206397}"/>
          </ac:spMkLst>
        </pc:spChg>
      </pc:sldChg>
      <pc:sldChg chg="del">
        <pc:chgData name="Jenna Vandenbossche" userId="S::jenna.vandenbossche@mmf.mb.ca::47301d29-f035-4a56-b874-b9b22c87570e" providerId="AD" clId="Web-{FC7EF2EF-3C5A-8BFC-D899-5ACF0DDC238B}" dt="2025-10-06T16:54:09.640" v="176"/>
        <pc:sldMkLst>
          <pc:docMk/>
          <pc:sldMk cId="1726658439" sldId="263"/>
        </pc:sldMkLst>
      </pc:sldChg>
      <pc:sldChg chg="addSp delSp modSp">
        <pc:chgData name="Jenna Vandenbossche" userId="S::jenna.vandenbossche@mmf.mb.ca::47301d29-f035-4a56-b874-b9b22c87570e" providerId="AD" clId="Web-{FC7EF2EF-3C5A-8BFC-D899-5ACF0DDC238B}" dt="2025-10-06T18:17:06.447" v="283"/>
        <pc:sldMkLst>
          <pc:docMk/>
          <pc:sldMk cId="487114201" sldId="264"/>
        </pc:sldMkLst>
        <pc:spChg chg="mod">
          <ac:chgData name="Jenna Vandenbossche" userId="S::jenna.vandenbossche@mmf.mb.ca::47301d29-f035-4a56-b874-b9b22c87570e" providerId="AD" clId="Web-{FC7EF2EF-3C5A-8BFC-D899-5ACF0DDC238B}" dt="2025-10-06T18:08:21.219" v="216" actId="14100"/>
          <ac:spMkLst>
            <pc:docMk/>
            <pc:sldMk cId="487114201" sldId="264"/>
            <ac:spMk id="2" creationId="{9C111713-78BD-597A-D36D-04E0566AA729}"/>
          </ac:spMkLst>
        </pc:spChg>
        <pc:picChg chg="add del">
          <ac:chgData name="Jenna Vandenbossche" userId="S::jenna.vandenbossche@mmf.mb.ca::47301d29-f035-4a56-b874-b9b22c87570e" providerId="AD" clId="Web-{FC7EF2EF-3C5A-8BFC-D899-5ACF0DDC238B}" dt="2025-10-06T18:17:06.447" v="283"/>
          <ac:picMkLst>
            <pc:docMk/>
            <pc:sldMk cId="487114201" sldId="264"/>
            <ac:picMk id="5" creationId="{DD3D64B2-D47C-AC4F-82C6-2BC382D8917C}"/>
          </ac:picMkLst>
        </pc:picChg>
      </pc:sldChg>
      <pc:sldChg chg="del">
        <pc:chgData name="Jenna Vandenbossche" userId="S::jenna.vandenbossche@mmf.mb.ca::47301d29-f035-4a56-b874-b9b22c87570e" providerId="AD" clId="Web-{FC7EF2EF-3C5A-8BFC-D899-5ACF0DDC238B}" dt="2025-10-06T16:40:13.458" v="128"/>
        <pc:sldMkLst>
          <pc:docMk/>
          <pc:sldMk cId="343560496" sldId="265"/>
        </pc:sldMkLst>
      </pc:sldChg>
      <pc:sldChg chg="modSp">
        <pc:chgData name="Jenna Vandenbossche" userId="S::jenna.vandenbossche@mmf.mb.ca::47301d29-f035-4a56-b874-b9b22c87570e" providerId="AD" clId="Web-{FC7EF2EF-3C5A-8BFC-D899-5ACF0DDC238B}" dt="2025-10-06T18:32:49.910" v="840"/>
        <pc:sldMkLst>
          <pc:docMk/>
          <pc:sldMk cId="3783297628" sldId="266"/>
        </pc:sldMkLst>
        <pc:spChg chg="mod">
          <ac:chgData name="Jenna Vandenbossche" userId="S::jenna.vandenbossche@mmf.mb.ca::47301d29-f035-4a56-b874-b9b22c87570e" providerId="AD" clId="Web-{FC7EF2EF-3C5A-8BFC-D899-5ACF0DDC238B}" dt="2025-10-06T18:32:35.145" v="837" actId="20577"/>
          <ac:spMkLst>
            <pc:docMk/>
            <pc:sldMk cId="3783297628" sldId="266"/>
            <ac:spMk id="4" creationId="{6588F041-8414-AF96-EB6C-EBAA5520E8C0}"/>
          </ac:spMkLst>
        </pc:spChg>
        <pc:picChg chg="mod modCrop">
          <ac:chgData name="Jenna Vandenbossche" userId="S::jenna.vandenbossche@mmf.mb.ca::47301d29-f035-4a56-b874-b9b22c87570e" providerId="AD" clId="Web-{FC7EF2EF-3C5A-8BFC-D899-5ACF0DDC238B}" dt="2025-10-06T18:32:49.910" v="840"/>
          <ac:picMkLst>
            <pc:docMk/>
            <pc:sldMk cId="3783297628" sldId="266"/>
            <ac:picMk id="3" creationId="{D0E68345-C266-C234-80A9-E7A9F61ED46E}"/>
          </ac:picMkLst>
        </pc:picChg>
      </pc:sldChg>
      <pc:sldChg chg="addSp modSp add replId">
        <pc:chgData name="Jenna Vandenbossche" userId="S::jenna.vandenbossche@mmf.mb.ca::47301d29-f035-4a56-b874-b9b22c87570e" providerId="AD" clId="Web-{FC7EF2EF-3C5A-8BFC-D899-5ACF0DDC238B}" dt="2025-10-06T16:40:41.990" v="132" actId="1076"/>
        <pc:sldMkLst>
          <pc:docMk/>
          <pc:sldMk cId="301828491" sldId="267"/>
        </pc:sldMkLst>
        <pc:spChg chg="mod">
          <ac:chgData name="Jenna Vandenbossche" userId="S::jenna.vandenbossche@mmf.mb.ca::47301d29-f035-4a56-b874-b9b22c87570e" providerId="AD" clId="Web-{FC7EF2EF-3C5A-8BFC-D899-5ACF0DDC238B}" dt="2025-10-06T16:40:16.177" v="129" actId="20577"/>
          <ac:spMkLst>
            <pc:docMk/>
            <pc:sldMk cId="301828491" sldId="267"/>
            <ac:spMk id="2" creationId="{BAB7DF5F-90B2-EB14-CF43-25AFEE83F96C}"/>
          </ac:spMkLst>
        </pc:spChg>
        <pc:spChg chg="mod">
          <ac:chgData name="Jenna Vandenbossche" userId="S::jenna.vandenbossche@mmf.mb.ca::47301d29-f035-4a56-b874-b9b22c87570e" providerId="AD" clId="Web-{FC7EF2EF-3C5A-8BFC-D899-5ACF0DDC238B}" dt="2025-10-06T16:39:49.020" v="123" actId="14100"/>
          <ac:spMkLst>
            <pc:docMk/>
            <pc:sldMk cId="301828491" sldId="267"/>
            <ac:spMk id="4" creationId="{FED5E688-638F-99B8-8DB7-FD8CB8BA007D}"/>
          </ac:spMkLst>
        </pc:spChg>
        <pc:picChg chg="add mod">
          <ac:chgData name="Jenna Vandenbossche" userId="S::jenna.vandenbossche@mmf.mb.ca::47301d29-f035-4a56-b874-b9b22c87570e" providerId="AD" clId="Web-{FC7EF2EF-3C5A-8BFC-D899-5ACF0DDC238B}" dt="2025-10-06T16:40:27.928" v="130"/>
          <ac:picMkLst>
            <pc:docMk/>
            <pc:sldMk cId="301828491" sldId="267"/>
            <ac:picMk id="5" creationId="{0B2D0BA5-23EA-DB6A-107D-A408546C07C9}"/>
          </ac:picMkLst>
        </pc:picChg>
        <pc:picChg chg="add mod">
          <ac:chgData name="Jenna Vandenbossche" userId="S::jenna.vandenbossche@mmf.mb.ca::47301d29-f035-4a56-b874-b9b22c87570e" providerId="AD" clId="Web-{FC7EF2EF-3C5A-8BFC-D899-5ACF0DDC238B}" dt="2025-10-06T16:40:41.990" v="132" actId="1076"/>
          <ac:picMkLst>
            <pc:docMk/>
            <pc:sldMk cId="301828491" sldId="267"/>
            <ac:picMk id="7" creationId="{8025B8F2-F6C5-A6BF-BE1E-C2E8360420D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2C86A-34E3-C046-92D3-FE27434FD1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03C7BC-6F3F-7A4C-B839-28AA281452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CD7F3C-9224-BD4D-B7C4-DAA686E5A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10/3/25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E75989-A6E0-3C42-AB9B-B213A4EB2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8D5A91-A623-2643-9377-2695040F6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628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D0666-1518-6D4F-AF7F-B9DEF9A46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A953F8-A3DD-9743-BB3C-64696F1C56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537E3-0201-AC43-9C13-1888A480F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10/3/25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9FCA2-3BEF-9548-B370-C45D92B6D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52AC93-B5BD-4946-A0FE-25E914C27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952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E2B425-DEAF-694A-8AA1-C07930DD7C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51A517-3A0D-D44E-B4B8-2945508BBC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29F94F-0D63-0545-8889-DEF40D6BA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10/3/25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638463-AEB8-D245-8AE2-53332C5B9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FCCD0-0A2B-5541-8FA1-F8234A976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21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A7A4D-1774-D543-B20F-8799207F8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F7A908-6A30-F244-9F88-8934CF8208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C6D60D-A51A-E342-8964-39FA03194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10/3/25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2333EA-2BCB-624D-B721-07E2BA9AE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411DB3-617A-3C4A-9E7F-477F783B8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155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5D927-925C-7D44-94DF-8E2CBC840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612739-8515-6444-8330-7E67324C06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B18773-1E26-484F-B677-46A69ECA2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10/3/25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222F84-D38D-0246-9B8A-811CA968C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00B00C-AEBE-624B-B3C5-33875A260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390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3AF5B-920F-434F-8901-AE1000CBA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9584FE-0D19-CD46-BB23-8B23934C3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8AB696-1FCD-A249-9B1E-0D5F0E29E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437388-DD4A-EB46-B928-A48B08610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10/3/25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F92746-236B-1240-A69A-8316518CE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077CFB-5EAA-5546-81FF-E6FD92C24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51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65051-D9A5-F04A-BB7D-5F3202366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4C7455-460C-D246-822C-1C80120DD6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FE922E-848B-344F-A414-CD85656E9B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D27BFD-09E3-8A42-9499-741DDEAB99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44617A-F5B7-444A-9D34-3FFD041694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6196BF-62C5-5144-8A3A-E04476EEB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10/3/25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23C717-91B0-0444-8B93-6ABAD7728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D04865-B5CD-F646-92EA-F82C51BA7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64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75D23-FECB-654A-BD98-464C52CC6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3186E3-65D2-3B41-9F26-6D827A746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10/3/25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E52F59-C02E-FC4C-82AF-76C2F4003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C9475D-F9DB-3349-9111-05BA1A702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579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963AF7-AF08-744B-A864-A5915133D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10/3/25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2471B1-23FD-384C-B5BD-4EF9EFCCE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DE170C-CB8B-8943-9015-B54D17AED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202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031F3-9EB8-7A46-96C0-44702375C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43568-C980-0143-8557-2C4283B60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0DB229-EFA3-7C43-89CB-8C08681603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3F227B-C88F-2D47-85B9-6A89FBECE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10/3/25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388260-1D06-1247-B85A-6B6C90942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C0AF78-45C2-CF44-B07B-D1C835A2F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13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386BF-5F5F-BE42-B291-9525F2F0C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F82CFA-3A38-F24D-9870-17D7948BD2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12693B-0EEF-CB42-B49F-EA75E82F56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719E63-C25E-9D4A-8642-FFA02B0CE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10/3/25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A00ABA-6137-5846-8253-0F7B7B8C4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E43986-B569-2049-8FDD-C5468D1E3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877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1BA40D-40E8-CD4C-85A2-AA32FB714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5F1E4A-8810-704C-B7A4-CFFB6EFBE1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51548D-6EE2-1049-B9F4-34F964FF84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C745D8-FAEE-7549-A87D-D45710F48FD9}" type="datetimeFigureOut">
              <a:rPr lang="en-US" smtClean="0"/>
              <a:t>10/3/25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535A4B-BE1D-714A-AC69-01267EE1F0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8D8D3-92A1-564F-8F89-376EBEA956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183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mailto:Marci.riel@mmf.mb.ca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DFED85-9F7F-82F0-A8CF-38F0EC420C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38495" t="32065" r="43455" b="27404"/>
          <a:stretch>
            <a:fillRect/>
          </a:stretch>
        </p:blipFill>
        <p:spPr>
          <a:xfrm>
            <a:off x="606365" y="2003384"/>
            <a:ext cx="2772265" cy="3501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722A16-CD92-F51E-F15E-4AE3005D4D7C}"/>
              </a:ext>
            </a:extLst>
          </p:cNvPr>
          <p:cNvSpPr txBox="1"/>
          <p:nvPr/>
        </p:nvSpPr>
        <p:spPr>
          <a:xfrm>
            <a:off x="371298" y="609316"/>
            <a:ext cx="6498628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 dirty="0">
                <a:latin typeface="Minion Pro"/>
              </a:rPr>
              <a:t>Energy and Infrastructure</a:t>
            </a:r>
          </a:p>
          <a:p>
            <a:r>
              <a:rPr lang="en-US" sz="4400" dirty="0">
                <a:latin typeface="Minion Pro"/>
              </a:rPr>
              <a:t>Minister Jack Park</a:t>
            </a:r>
          </a:p>
        </p:txBody>
      </p:sp>
    </p:spTree>
    <p:extLst>
      <p:ext uri="{BB962C8B-B14F-4D97-AF65-F5344CB8AC3E}">
        <p14:creationId xmlns:p14="http://schemas.microsoft.com/office/powerpoint/2010/main" val="530898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49C87F-3887-D9EB-8D3E-3FA3DA688A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281E4-F49E-9913-244D-D1CA1FCF3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693" y="681037"/>
            <a:ext cx="9109232" cy="860371"/>
          </a:xfrm>
        </p:spPr>
        <p:txBody>
          <a:bodyPr>
            <a:noAutofit/>
          </a:bodyPr>
          <a:lstStyle/>
          <a:p>
            <a:r>
              <a:rPr lang="en-US" b="1" dirty="0"/>
              <a:t>Our Relationship with Canada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92206E-EA78-DF7B-D29C-78AB9F402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693" y="1541408"/>
            <a:ext cx="7648831" cy="4351338"/>
          </a:xfrm>
        </p:spPr>
        <p:txBody>
          <a:bodyPr/>
          <a:lstStyle/>
          <a:p>
            <a:r>
              <a:rPr lang="en-US" dirty="0"/>
              <a:t>Growing Together </a:t>
            </a:r>
          </a:p>
          <a:p>
            <a:r>
              <a:rPr lang="en-US" dirty="0"/>
              <a:t>Energy and Infrastructure Beyond Borders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63125B3-6EED-3075-D355-0ADFA9A8239E}"/>
              </a:ext>
            </a:extLst>
          </p:cNvPr>
          <p:cNvSpPr txBox="1">
            <a:spLocks/>
          </p:cNvSpPr>
          <p:nvPr/>
        </p:nvSpPr>
        <p:spPr>
          <a:xfrm>
            <a:off x="716691" y="2783668"/>
            <a:ext cx="7097110" cy="8603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Regulatory Processes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163C40-EF97-0DDC-98DB-5A085261328A}"/>
              </a:ext>
            </a:extLst>
          </p:cNvPr>
          <p:cNvSpPr txBox="1"/>
          <p:nvPr/>
        </p:nvSpPr>
        <p:spPr>
          <a:xfrm>
            <a:off x="4572000" y="38590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6DD5C7FD-7DCD-0A03-4AB6-341350FD860A}"/>
              </a:ext>
            </a:extLst>
          </p:cNvPr>
          <p:cNvSpPr txBox="1">
            <a:spLocks/>
          </p:cNvSpPr>
          <p:nvPr/>
        </p:nvSpPr>
        <p:spPr>
          <a:xfrm>
            <a:off x="716691" y="3567000"/>
            <a:ext cx="7648831" cy="240278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Canadian Nuclear Safety Commission - CNSC </a:t>
            </a:r>
          </a:p>
          <a:p>
            <a:r>
              <a:rPr lang="en-US" dirty="0"/>
              <a:t>Canada Energy Regulator - CER </a:t>
            </a:r>
          </a:p>
          <a:p>
            <a:r>
              <a:rPr lang="en-US" dirty="0"/>
              <a:t>Impact Assessment Agency of Canada – IAAC</a:t>
            </a:r>
          </a:p>
          <a:p>
            <a:r>
              <a:rPr lang="en-US" dirty="0"/>
              <a:t>Natural Resources Canada – </a:t>
            </a:r>
            <a:r>
              <a:rPr lang="en-US" dirty="0" err="1"/>
              <a:t>NRCan</a:t>
            </a:r>
            <a:r>
              <a:rPr lang="en-US" dirty="0"/>
              <a:t> </a:t>
            </a:r>
          </a:p>
          <a:p>
            <a:r>
              <a:rPr lang="en-US" dirty="0"/>
              <a:t>Department of Fisheries and Oceans - DFO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318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31132-3362-2A48-89CE-1DB6ADF91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743" y="1074737"/>
            <a:ext cx="7462967" cy="860371"/>
          </a:xfrm>
        </p:spPr>
        <p:txBody>
          <a:bodyPr>
            <a:normAutofit fontScale="90000"/>
          </a:bodyPr>
          <a:lstStyle/>
          <a:p>
            <a:r>
              <a:rPr lang="en-US" b="1"/>
              <a:t>Housing, Infrastructure, and Communities Canada (HICC)</a:t>
            </a:r>
            <a:endParaRPr lang="en-CA" b="1"/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647EA848-5AC3-CCD3-CB6B-F864761D72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 amt="31000"/>
          </a:blip>
          <a:srcRect l="121" t="135" r="70285" b="-459"/>
          <a:stretch>
            <a:fillRect/>
          </a:stretch>
        </p:blipFill>
        <p:spPr>
          <a:xfrm>
            <a:off x="7154771" y="-17148"/>
            <a:ext cx="3608193" cy="6877872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30751A-81C9-71AF-EF68-D0072F9DA088}"/>
              </a:ext>
            </a:extLst>
          </p:cNvPr>
          <p:cNvSpPr txBox="1"/>
          <p:nvPr/>
        </p:nvSpPr>
        <p:spPr>
          <a:xfrm>
            <a:off x="852870" y="2452507"/>
            <a:ext cx="6184775" cy="31085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ea typeface="Calibri"/>
                <a:cs typeface="Calibri"/>
              </a:rPr>
              <a:t>Wastewater Treatment Lagoon Expansion </a:t>
            </a:r>
          </a:p>
          <a:p>
            <a:pPr marL="914400" lvl="1" indent="-457200">
              <a:buFont typeface="Courier New" panose="020B0604020202020204" pitchFamily="34" charset="0"/>
              <a:buChar char="o"/>
            </a:pPr>
            <a:endParaRPr lang="en-US" sz="2800" dirty="0">
              <a:ea typeface="Calibri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ea typeface="Calibri"/>
                <a:cs typeface="Calibri"/>
              </a:rPr>
              <a:t>Wastewater Treatment Facility Upgrades</a:t>
            </a:r>
          </a:p>
          <a:p>
            <a:pPr marL="914400" lvl="1" indent="-457200">
              <a:buFont typeface="Courier New" panose="020B0604020202020204" pitchFamily="34" charset="0"/>
              <a:buChar char="o"/>
            </a:pPr>
            <a:endParaRPr lang="en-US" sz="2800" dirty="0">
              <a:ea typeface="Calibri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ea typeface="Calibri"/>
                <a:cs typeface="Calibri"/>
              </a:rPr>
              <a:t>Water Treatment Facility Upgrades </a:t>
            </a:r>
            <a:endParaRPr lang="en-US" sz="28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63090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75A443-9482-C149-F941-A1DF97361A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83007E7B-BA88-D6A6-7A40-5575705602B3}"/>
              </a:ext>
            </a:extLst>
          </p:cNvPr>
          <p:cNvSpPr txBox="1">
            <a:spLocks/>
          </p:cNvSpPr>
          <p:nvPr/>
        </p:nvSpPr>
        <p:spPr>
          <a:xfrm>
            <a:off x="4702485" y="1491469"/>
            <a:ext cx="5371414" cy="36270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Revitalization Agreement, Monitoring, and Hydro Liaison</a:t>
            </a:r>
          </a:p>
          <a:p>
            <a:r>
              <a:rPr lang="en-US" sz="3200" dirty="0"/>
              <a:t>Technical Advisory Committee on Hydro’s Integrated Resource Planning Initiative</a:t>
            </a:r>
          </a:p>
          <a:p>
            <a:r>
              <a:rPr lang="en-US" sz="3200" dirty="0"/>
              <a:t>Provincial Environmental Approvals Branch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CA649B8-AA9F-2E6A-94E2-F943F4193854}"/>
              </a:ext>
            </a:extLst>
          </p:cNvPr>
          <p:cNvSpPr txBox="1">
            <a:spLocks/>
          </p:cNvSpPr>
          <p:nvPr/>
        </p:nvSpPr>
        <p:spPr>
          <a:xfrm>
            <a:off x="5275922" y="30997"/>
            <a:ext cx="7160784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/>
              <a:t>Manitoba Hydro </a:t>
            </a:r>
          </a:p>
        </p:txBody>
      </p:sp>
      <p:pic>
        <p:nvPicPr>
          <p:cNvPr id="19" name="Picture 18" descr="A river flowing through a river&#10;&#10;AI-generated content may be incorrect.">
            <a:extLst>
              <a:ext uri="{FF2B5EF4-FFF2-40B4-BE49-F238E27FC236}">
                <a16:creationId xmlns:a16="http://schemas.microsoft.com/office/drawing/2014/main" id="{AB8F34DF-5DE2-E171-5628-1CA953E72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7904" y="0"/>
            <a:ext cx="5160937" cy="688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306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1FAEFF-E499-57E4-360C-888FC4AC98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rial view of a river, dam and lake">
            <a:extLst>
              <a:ext uri="{FF2B5EF4-FFF2-40B4-BE49-F238E27FC236}">
                <a16:creationId xmlns:a16="http://schemas.microsoft.com/office/drawing/2014/main" id="{D0E68345-C266-C234-80A9-E7A9F61ED46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1000"/>
          </a:blip>
          <a:srcRect t="231" r="36605"/>
          <a:stretch>
            <a:fillRect/>
          </a:stretch>
        </p:blipFill>
        <p:spPr>
          <a:xfrm>
            <a:off x="6215267" y="0"/>
            <a:ext cx="4360800" cy="686288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1DD401-4BA4-C2E5-28F6-F21C9CF90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692" y="681037"/>
            <a:ext cx="8938369" cy="860371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Working with the Province</a:t>
            </a:r>
            <a:r>
              <a:rPr lang="en-US" dirty="0"/>
              <a:t> </a:t>
            </a:r>
            <a:r>
              <a:rPr lang="en-US" b="1" dirty="0"/>
              <a:t>of</a:t>
            </a:r>
            <a:r>
              <a:rPr lang="en-US" dirty="0"/>
              <a:t> </a:t>
            </a:r>
            <a:r>
              <a:rPr lang="en-US" b="1" dirty="0"/>
              <a:t>Manitoba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88F041-8414-AF96-EB6C-EBAA5520E8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693" y="1561856"/>
            <a:ext cx="8938369" cy="437478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CA" b="1" i="1" dirty="0"/>
              <a:t>Manitoba Transportation and Infrastructure</a:t>
            </a:r>
            <a:r>
              <a:rPr lang="en-CA" dirty="0"/>
              <a:t> </a:t>
            </a:r>
            <a:r>
              <a:rPr lang="en-CA" b="1" i="1" dirty="0"/>
              <a:t>(MTI)</a:t>
            </a:r>
            <a:endParaRPr lang="en-US" b="1" i="1" dirty="0"/>
          </a:p>
          <a:p>
            <a:pPr lvl="1">
              <a:lnSpc>
                <a:spcPct val="150000"/>
              </a:lnSpc>
            </a:pPr>
            <a:r>
              <a:rPr lang="en-CA" sz="2800" dirty="0"/>
              <a:t>Bridge Construction and Rehabilitation</a:t>
            </a:r>
            <a:endParaRPr lang="en-CA" sz="2800" dirty="0">
              <a:ea typeface="Calibri"/>
              <a:cs typeface="Calibri"/>
            </a:endParaRPr>
          </a:p>
          <a:p>
            <a:pPr lvl="1">
              <a:lnSpc>
                <a:spcPct val="150000"/>
              </a:lnSpc>
            </a:pPr>
            <a:r>
              <a:rPr lang="en-CA" sz="2800" dirty="0"/>
              <a:t>Dam Construction and Rehabilitation</a:t>
            </a:r>
            <a:endParaRPr lang="en-CA" sz="2800" dirty="0">
              <a:ea typeface="Calibri"/>
              <a:cs typeface="Calibri"/>
            </a:endParaRPr>
          </a:p>
          <a:p>
            <a:pPr lvl="1">
              <a:lnSpc>
                <a:spcPct val="150000"/>
              </a:lnSpc>
            </a:pPr>
            <a:r>
              <a:rPr lang="en-CA" sz="2800" dirty="0"/>
              <a:t>Roadway Construction, Rehabilitation, and Twinning</a:t>
            </a:r>
            <a:endParaRPr lang="en-CA" sz="2800" dirty="0">
              <a:ea typeface="Calibri"/>
              <a:cs typeface="Calibri"/>
            </a:endParaRPr>
          </a:p>
          <a:p>
            <a:pPr lvl="1">
              <a:lnSpc>
                <a:spcPct val="150000"/>
              </a:lnSpc>
            </a:pPr>
            <a:r>
              <a:rPr lang="en-CA" sz="2800" dirty="0">
                <a:ea typeface="Calibri"/>
                <a:cs typeface="Calibri"/>
              </a:rPr>
              <a:t>Lake Manitoba &amp; Lake St. Martin Outlet Channels (LMLSMOC)</a:t>
            </a:r>
          </a:p>
        </p:txBody>
      </p:sp>
    </p:spTree>
    <p:extLst>
      <p:ext uri="{BB962C8B-B14F-4D97-AF65-F5344CB8AC3E}">
        <p14:creationId xmlns:p14="http://schemas.microsoft.com/office/powerpoint/2010/main" val="37832976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F61886-7CB8-951D-476A-958BCCE02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ight bulb on yellow background with sketched light beams and cord">
            <a:extLst>
              <a:ext uri="{FF2B5EF4-FFF2-40B4-BE49-F238E27FC236}">
                <a16:creationId xmlns:a16="http://schemas.microsoft.com/office/drawing/2014/main" id="{DDD35266-AA00-A87E-2712-6D0657519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610370"/>
            <a:ext cx="7772400" cy="4781847"/>
          </a:xfrm>
          <a:prstGeom prst="rect">
            <a:avLst/>
          </a:prstGeom>
        </p:spPr>
      </p:pic>
      <p:pic>
        <p:nvPicPr>
          <p:cNvPr id="9" name="Picture 8" descr="Light bulb on yellow background with sketched light beams and cord">
            <a:extLst>
              <a:ext uri="{FF2B5EF4-FFF2-40B4-BE49-F238E27FC236}">
                <a16:creationId xmlns:a16="http://schemas.microsoft.com/office/drawing/2014/main" id="{82D3211F-EB72-65EB-681A-7D94138C4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378" y="681037"/>
            <a:ext cx="9632808" cy="5926434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6E094A-E9FE-69D7-16C1-12F9269E7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693" y="1825625"/>
            <a:ext cx="7648831" cy="4351338"/>
          </a:xfrm>
        </p:spPr>
        <p:txBody>
          <a:bodyPr/>
          <a:lstStyle/>
          <a:p>
            <a:r>
              <a:rPr lang="en-CA" b="1" dirty="0"/>
              <a:t>What is MEEO? </a:t>
            </a:r>
          </a:p>
          <a:p>
            <a:pPr lvl="1"/>
            <a:r>
              <a:rPr lang="en-CA" b="1" dirty="0"/>
              <a:t>From 2022 to now</a:t>
            </a:r>
          </a:p>
          <a:p>
            <a:pPr marL="0" indent="0">
              <a:buNone/>
            </a:pPr>
            <a:endParaRPr lang="en-CA" b="1" dirty="0"/>
          </a:p>
          <a:p>
            <a:r>
              <a:rPr lang="en-CA" b="1" dirty="0"/>
              <a:t>Progress Update </a:t>
            </a:r>
          </a:p>
          <a:p>
            <a:pPr lvl="1"/>
            <a:r>
              <a:rPr lang="en-CA" b="1" dirty="0"/>
              <a:t>Summary of support</a:t>
            </a:r>
          </a:p>
          <a:p>
            <a:pPr lvl="1"/>
            <a:r>
              <a:rPr lang="en-CA" b="1" dirty="0"/>
              <a:t>New offers </a:t>
            </a:r>
            <a:endParaRPr lang="en-C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111713-78BD-597A-D36D-04E0566AA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693" y="681037"/>
            <a:ext cx="8175633" cy="860371"/>
          </a:xfrm>
        </p:spPr>
        <p:txBody>
          <a:bodyPr>
            <a:normAutofit/>
          </a:bodyPr>
          <a:lstStyle/>
          <a:p>
            <a:r>
              <a:rPr lang="en-US" b="1" dirty="0"/>
              <a:t>Métis Energy Efficiency Offers </a:t>
            </a:r>
            <a:endParaRPr lang="en-US" b="1" dirty="0">
              <a:ea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4871142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C290BE-24A2-1FE7-62E5-2A83403E4D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7DF5F-90B2-EB14-CF43-25AFEE83F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693" y="681037"/>
            <a:ext cx="8923748" cy="860371"/>
          </a:xfrm>
        </p:spPr>
        <p:txBody>
          <a:bodyPr>
            <a:normAutofit/>
          </a:bodyPr>
          <a:lstStyle/>
          <a:p>
            <a:r>
              <a:rPr lang="en-US" b="1" dirty="0"/>
              <a:t>Environmental Study Initiatives</a:t>
            </a:r>
            <a:endParaRPr lang="en-US" b="1" dirty="0">
              <a:ea typeface="Calibri Light"/>
              <a:cs typeface="Calibri Ligh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D5E688-638F-99B8-8DB7-FD8CB8BA0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693" y="1825625"/>
            <a:ext cx="950249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CA" dirty="0">
                <a:ea typeface="Calibri"/>
                <a:cs typeface="Calibri"/>
              </a:rPr>
              <a:t>Broadening Environmental Analysis and Dietary Sustainability (BEADS)</a:t>
            </a:r>
          </a:p>
          <a:p>
            <a:r>
              <a:rPr lang="en-CA" dirty="0">
                <a:ea typeface="Calibri"/>
                <a:cs typeface="Calibri"/>
              </a:rPr>
              <a:t>Wild Rice Study</a:t>
            </a:r>
          </a:p>
        </p:txBody>
      </p:sp>
      <p:pic>
        <p:nvPicPr>
          <p:cNvPr id="5" name="Picture 4" descr="A person in a boat in tall grass&#10;&#10;AI-generated content may be incorrect.">
            <a:extLst>
              <a:ext uri="{FF2B5EF4-FFF2-40B4-BE49-F238E27FC236}">
                <a16:creationId xmlns:a16="http://schemas.microsoft.com/office/drawing/2014/main" id="{0B2D0BA5-23EA-DB6A-107D-A408546C07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794"/>
          <a:stretch>
            <a:fillRect/>
          </a:stretch>
        </p:blipFill>
        <p:spPr>
          <a:xfrm>
            <a:off x="349133" y="3283482"/>
            <a:ext cx="5746867" cy="3466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A close up of a mushroom&#10;&#10;AI-generated content may be incorrect.">
            <a:extLst>
              <a:ext uri="{FF2B5EF4-FFF2-40B4-BE49-F238E27FC236}">
                <a16:creationId xmlns:a16="http://schemas.microsoft.com/office/drawing/2014/main" id="{8025B8F2-F6C5-A6BF-BE1E-C2E8360420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8163"/>
          <a:stretch>
            <a:fillRect/>
          </a:stretch>
        </p:blipFill>
        <p:spPr>
          <a:xfrm rot="5400000">
            <a:off x="6383104" y="2913433"/>
            <a:ext cx="4224291" cy="3447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1828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50E5DC-A1CC-21AD-051E-4E7BA48A4A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4880" y="1634428"/>
            <a:ext cx="8695544" cy="5065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b="1" dirty="0"/>
              <a:t>Questions, Comments, Concerns? </a:t>
            </a:r>
          </a:p>
          <a:p>
            <a:pPr marL="0" indent="0">
              <a:buNone/>
            </a:pPr>
            <a:r>
              <a:rPr lang="en-CA" dirty="0"/>
              <a:t>Follow up with: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b="1" dirty="0"/>
              <a:t>Marci Riel </a:t>
            </a:r>
          </a:p>
          <a:p>
            <a:pPr marL="0" indent="0">
              <a:buNone/>
            </a:pPr>
            <a:r>
              <a:rPr lang="en-CA" sz="2400" dirty="0"/>
              <a:t>Senior Director of Energy, Infrastructure, and Resource Management </a:t>
            </a:r>
          </a:p>
          <a:p>
            <a:pPr marL="0" indent="0">
              <a:buNone/>
            </a:pPr>
            <a:r>
              <a:rPr lang="en-CA" sz="2400" b="1" dirty="0">
                <a:hlinkClick r:id="rId2"/>
              </a:rPr>
              <a:t>marci.riel@mmf.mb.ca</a:t>
            </a:r>
            <a:endParaRPr lang="en-CA" sz="2400" b="1" dirty="0"/>
          </a:p>
          <a:p>
            <a:pPr marL="0" indent="0">
              <a:buNone/>
            </a:pPr>
            <a:r>
              <a:rPr lang="en-CA" b="1" dirty="0"/>
              <a:t>204-586-8474 ext. 2790 </a:t>
            </a:r>
          </a:p>
          <a:p>
            <a:pPr marL="0" indent="0" algn="ctr">
              <a:buNone/>
            </a:pPr>
            <a:endParaRPr lang="en-CA" b="1" dirty="0"/>
          </a:p>
          <a:p>
            <a:pPr marL="0" indent="0" algn="ctr">
              <a:buNone/>
            </a:pPr>
            <a:r>
              <a:rPr lang="en-CA" b="1" dirty="0"/>
              <a:t>Enjoy the rest of the Assembly!</a:t>
            </a:r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2A1C29-227A-8E82-40F5-8296C5206397}"/>
              </a:ext>
            </a:extLst>
          </p:cNvPr>
          <p:cNvSpPr txBox="1"/>
          <p:nvPr/>
        </p:nvSpPr>
        <p:spPr>
          <a:xfrm>
            <a:off x="2488492" y="497565"/>
            <a:ext cx="5608320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400" b="1"/>
              <a:t>Thank you</a:t>
            </a:r>
            <a:r>
              <a:rPr lang="en-US" sz="4400" b="1" dirty="0"/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3239910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45BB51FCEAAA94AA4C4FDB4C128D8E5" ma:contentTypeVersion="22" ma:contentTypeDescription="Create a new document." ma:contentTypeScope="" ma:versionID="fd503f36eff88704c5f4df0724a6f2e8">
  <xsd:schema xmlns:xsd="http://www.w3.org/2001/XMLSchema" xmlns:xs="http://www.w3.org/2001/XMLSchema" xmlns:p="http://schemas.microsoft.com/office/2006/metadata/properties" xmlns:ns1="http://schemas.microsoft.com/sharepoint/v3" xmlns:ns2="723011d3-ce1d-43e8-96d8-d64d12011159" xmlns:ns3="3a7198e0-f462-423b-97cc-9f0a4e00fbc1" targetNamespace="http://schemas.microsoft.com/office/2006/metadata/properties" ma:root="true" ma:fieldsID="9501abda3d11c9bc593a8911acbe8c96" ns1:_="" ns2:_="" ns3:_="">
    <xsd:import namespace="http://schemas.microsoft.com/sharepoint/v3"/>
    <xsd:import namespace="723011d3-ce1d-43e8-96d8-d64d12011159"/>
    <xsd:import namespace="3a7198e0-f462-423b-97cc-9f0a4e00fbc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image" minOccurs="0"/>
                <xsd:element ref="ns2:MediaServiceBillingMetadata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3011d3-ce1d-43e8-96d8-d64d1201115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a068fe6-f01a-45db-9dc6-c7f0851eaa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image" ma:index="26" nillable="true" ma:displayName="image" ma:format="Thumbnail" ma:internalName="image">
      <xsd:simpleType>
        <xsd:restriction base="dms:Unknown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7198e0-f462-423b-97cc-9f0a4e00fbc1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bcb3e8d-40b1-42a1-8861-5c33baee33f2}" ma:internalName="TaxCatchAll" ma:showField="CatchAllData" ma:web="3a7198e0-f462-423b-97cc-9f0a4e00fbc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723011d3-ce1d-43e8-96d8-d64d12011159" xsi:nil="true"/>
    <TaxCatchAll xmlns="3a7198e0-f462-423b-97cc-9f0a4e00fbc1" xsi:nil="true"/>
    <lcf76f155ced4ddcb4097134ff3c332f xmlns="723011d3-ce1d-43e8-96d8-d64d12011159">
      <Terms xmlns="http://schemas.microsoft.com/office/infopath/2007/PartnerControls"/>
    </lcf76f155ced4ddcb4097134ff3c332f>
    <_ip_UnifiedCompliancePolicyUIAction xmlns="http://schemas.microsoft.com/sharepoint/v3" xsi:nil="true"/>
    <image xmlns="723011d3-ce1d-43e8-96d8-d64d12011159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E664C9B4-6562-4992-BAE2-D5BBDB228F9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23011d3-ce1d-43e8-96d8-d64d12011159"/>
    <ds:schemaRef ds:uri="3a7198e0-f462-423b-97cc-9f0a4e00fbc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C2C17DE-2E8B-4138-9303-8981B682B13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A01681C-1C5F-4071-B599-053457B08D0A}">
  <ds:schemaRefs>
    <ds:schemaRef ds:uri="http://schemas.microsoft.com/office/2006/metadata/properties"/>
    <ds:schemaRef ds:uri="3a7198e0-f462-423b-97cc-9f0a4e00fbc1"/>
    <ds:schemaRef ds:uri="http://schemas.openxmlformats.org/package/2006/metadata/core-properties"/>
    <ds:schemaRef ds:uri="http://schemas.microsoft.com/office/2006/documentManagement/types"/>
    <ds:schemaRef ds:uri="http://schemas.microsoft.com/sharepoint/v3"/>
    <ds:schemaRef ds:uri="http://purl.org/dc/elements/1.1/"/>
    <ds:schemaRef ds:uri="723011d3-ce1d-43e8-96d8-d64d12011159"/>
    <ds:schemaRef ds:uri="http://purl.org/dc/terms/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da7e328a-dacf-4111-9c71-e611704970e2}" enabled="0" method="" siteId="{da7e328a-dacf-4111-9c71-e611704970e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213</Words>
  <Application>Microsoft Macintosh PowerPoint</Application>
  <PresentationFormat>Widescreen</PresentationFormat>
  <Paragraphs>47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Courier New</vt:lpstr>
      <vt:lpstr>Minion Pro</vt:lpstr>
      <vt:lpstr>Office Theme</vt:lpstr>
      <vt:lpstr>PowerPoint Presentation</vt:lpstr>
      <vt:lpstr>Our Relationship with Canada</vt:lpstr>
      <vt:lpstr>Housing, Infrastructure, and Communities Canada (HICC)</vt:lpstr>
      <vt:lpstr>PowerPoint Presentation</vt:lpstr>
      <vt:lpstr>Working with the Province of Manitoba</vt:lpstr>
      <vt:lpstr>Métis Energy Efficiency Offers </vt:lpstr>
      <vt:lpstr>Environmental Study Initiatives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Jordan Meixner</dc:creator>
  <cp:lastModifiedBy>Christian Goulet</cp:lastModifiedBy>
  <cp:revision>14</cp:revision>
  <dcterms:created xsi:type="dcterms:W3CDTF">2021-08-05T18:31:33Z</dcterms:created>
  <dcterms:modified xsi:type="dcterms:W3CDTF">2025-10-07T18:28:55Z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0x010100A45BB51FCEAAA94AA4C4FDB4C128D8E5</vt:lpwstr>
  </property>
  <property fmtid="{D5CDD505-2E9C-101B-9397-08002B2CF9AE}" pid="3" name="Order">
    <vt:r8>11745300</vt:r8>
  </property>
  <property fmtid="{D5CDD505-2E9C-101B-9397-08002B2CF9AE}" pid="4" name="_ExtendedDescription">
    <vt:lpwstr/>
  </property>
  <property fmtid="{D5CDD505-2E9C-101B-9397-08002B2CF9AE}" pid="5" name="TriggerFlowInfo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MediaServiceImageTags">
    <vt:lpwstr/>
  </property>
</Properties>
</file>