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61" r:id="rId8"/>
    <p:sldId id="259" r:id="rId9"/>
    <p:sldId id="260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C72084-2ED2-B6FB-A5F4-FC5F6C8376E8}" v="70" dt="2025-09-22T18:43:57.442"/>
    <p1510:client id="{FDDED35E-DEBE-4848-957D-4F438C318CB3}" v="1" dt="2025-09-23T14:30:31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8"/>
    <p:restoredTop sz="94712"/>
  </p:normalViewPr>
  <p:slideViewPr>
    <p:cSldViewPr snapToGrid="0" snapToObjects="1">
      <p:cViewPr varScale="1">
        <p:scale>
          <a:sx n="81" d="100"/>
          <a:sy n="81" d="100"/>
        </p:scale>
        <p:origin x="2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Keenes" userId="0e9b1bfc-1e4f-4c86-828b-d00001b52827" providerId="ADAL" clId="{80EA1AC6-8FA2-594B-A5DC-619287100763}"/>
    <pc:docChg chg="undo custSel modSld">
      <pc:chgData name="Hannah Keenes" userId="0e9b1bfc-1e4f-4c86-828b-d00001b52827" providerId="ADAL" clId="{80EA1AC6-8FA2-594B-A5DC-619287100763}" dt="2025-09-23T14:31:54.842" v="1894" actId="20577"/>
      <pc:docMkLst>
        <pc:docMk/>
      </pc:docMkLst>
      <pc:sldChg chg="modSp mod">
        <pc:chgData name="Hannah Keenes" userId="0e9b1bfc-1e4f-4c86-828b-d00001b52827" providerId="ADAL" clId="{80EA1AC6-8FA2-594B-A5DC-619287100763}" dt="2025-09-18T15:11:46.621" v="26" actId="20577"/>
        <pc:sldMkLst>
          <pc:docMk/>
          <pc:sldMk cId="530898548" sldId="256"/>
        </pc:sldMkLst>
        <pc:spChg chg="mod">
          <ac:chgData name="Hannah Keenes" userId="0e9b1bfc-1e4f-4c86-828b-d00001b52827" providerId="ADAL" clId="{80EA1AC6-8FA2-594B-A5DC-619287100763}" dt="2025-09-18T15:11:46.621" v="26" actId="20577"/>
          <ac:spMkLst>
            <pc:docMk/>
            <pc:sldMk cId="530898548" sldId="256"/>
            <ac:spMk id="2" creationId="{EB722A16-CD92-F51E-F15E-4AE3005D4D7C}"/>
          </ac:spMkLst>
        </pc:spChg>
      </pc:sldChg>
      <pc:sldChg chg="addSp delSp modSp mod">
        <pc:chgData name="Hannah Keenes" userId="0e9b1bfc-1e4f-4c86-828b-d00001b52827" providerId="ADAL" clId="{80EA1AC6-8FA2-594B-A5DC-619287100763}" dt="2025-09-23T14:31:12.938" v="1868" actId="732"/>
        <pc:sldMkLst>
          <pc:docMk/>
          <pc:sldMk cId="3256309038" sldId="257"/>
        </pc:sldMkLst>
        <pc:spChg chg="mod">
          <ac:chgData name="Hannah Keenes" userId="0e9b1bfc-1e4f-4c86-828b-d00001b52827" providerId="ADAL" clId="{80EA1AC6-8FA2-594B-A5DC-619287100763}" dt="2025-09-23T14:30:11.842" v="1853" actId="14100"/>
          <ac:spMkLst>
            <pc:docMk/>
            <pc:sldMk cId="3256309038" sldId="257"/>
            <ac:spMk id="4" creationId="{B8F1CEC1-C679-A2E0-CE08-582E011487B3}"/>
          </ac:spMkLst>
        </pc:spChg>
        <pc:picChg chg="add mod modCrop">
          <ac:chgData name="Hannah Keenes" userId="0e9b1bfc-1e4f-4c86-828b-d00001b52827" providerId="ADAL" clId="{80EA1AC6-8FA2-594B-A5DC-619287100763}" dt="2025-09-23T14:31:12.938" v="1868" actId="732"/>
          <ac:picMkLst>
            <pc:docMk/>
            <pc:sldMk cId="3256309038" sldId="257"/>
            <ac:picMk id="5" creationId="{4E317960-30B4-024C-B9BE-B8318FF09C56}"/>
          </ac:picMkLst>
        </pc:picChg>
      </pc:sldChg>
      <pc:sldChg chg="addSp modSp mod">
        <pc:chgData name="Hannah Keenes" userId="0e9b1bfc-1e4f-4c86-828b-d00001b52827" providerId="ADAL" clId="{80EA1AC6-8FA2-594B-A5DC-619287100763}" dt="2025-09-18T16:54:20.401" v="1719" actId="404"/>
        <pc:sldMkLst>
          <pc:docMk/>
          <pc:sldMk cId="1323991043" sldId="258"/>
        </pc:sldMkLst>
        <pc:spChg chg="mod">
          <ac:chgData name="Hannah Keenes" userId="0e9b1bfc-1e4f-4c86-828b-d00001b52827" providerId="ADAL" clId="{80EA1AC6-8FA2-594B-A5DC-619287100763}" dt="2025-09-18T16:54:20.401" v="1719" actId="404"/>
          <ac:spMkLst>
            <pc:docMk/>
            <pc:sldMk cId="1323991043" sldId="258"/>
            <ac:spMk id="3" creationId="{2250E5DC-A1CC-21AD-051E-4E7BA48A4ABE}"/>
          </ac:spMkLst>
        </pc:spChg>
        <pc:picChg chg="add mod modCrop">
          <ac:chgData name="Hannah Keenes" userId="0e9b1bfc-1e4f-4c86-828b-d00001b52827" providerId="ADAL" clId="{80EA1AC6-8FA2-594B-A5DC-619287100763}" dt="2025-09-18T16:54:04.810" v="1707" actId="1076"/>
          <ac:picMkLst>
            <pc:docMk/>
            <pc:sldMk cId="1323991043" sldId="258"/>
            <ac:picMk id="5" creationId="{7B81520F-6360-6E77-8B1A-3182071612CB}"/>
          </ac:picMkLst>
        </pc:picChg>
        <pc:picChg chg="add mod">
          <ac:chgData name="Hannah Keenes" userId="0e9b1bfc-1e4f-4c86-828b-d00001b52827" providerId="ADAL" clId="{80EA1AC6-8FA2-594B-A5DC-619287100763}" dt="2025-09-18T16:54:06.510" v="1708" actId="1076"/>
          <ac:picMkLst>
            <pc:docMk/>
            <pc:sldMk cId="1323991043" sldId="258"/>
            <ac:picMk id="7" creationId="{C1BFDCCE-45DE-F5DE-B752-AAB657DFD0A3}"/>
          </ac:picMkLst>
        </pc:picChg>
      </pc:sldChg>
      <pc:sldChg chg="addSp delSp modSp mod">
        <pc:chgData name="Hannah Keenes" userId="0e9b1bfc-1e4f-4c86-828b-d00001b52827" providerId="ADAL" clId="{80EA1AC6-8FA2-594B-A5DC-619287100763}" dt="2025-09-18T17:25:01.815" v="1852" actId="14100"/>
        <pc:sldMkLst>
          <pc:docMk/>
          <pc:sldMk cId="289386797" sldId="259"/>
        </pc:sldMkLst>
        <pc:spChg chg="mod">
          <ac:chgData name="Hannah Keenes" userId="0e9b1bfc-1e4f-4c86-828b-d00001b52827" providerId="ADAL" clId="{80EA1AC6-8FA2-594B-A5DC-619287100763}" dt="2025-09-18T17:25:01.815" v="1852" actId="14100"/>
          <ac:spMkLst>
            <pc:docMk/>
            <pc:sldMk cId="289386797" sldId="259"/>
            <ac:spMk id="3" creationId="{0FFEB8E2-263D-B76B-23E2-99FE81F09C41}"/>
          </ac:spMkLst>
        </pc:spChg>
        <pc:picChg chg="add mod modCrop">
          <ac:chgData name="Hannah Keenes" userId="0e9b1bfc-1e4f-4c86-828b-d00001b52827" providerId="ADAL" clId="{80EA1AC6-8FA2-594B-A5DC-619287100763}" dt="2025-09-18T16:57:11.827" v="1752" actId="1076"/>
          <ac:picMkLst>
            <pc:docMk/>
            <pc:sldMk cId="289386797" sldId="259"/>
            <ac:picMk id="9" creationId="{952A3D89-F7F3-9991-1D33-74BF9B8CD32D}"/>
          </ac:picMkLst>
        </pc:picChg>
        <pc:picChg chg="add mod modCrop">
          <ac:chgData name="Hannah Keenes" userId="0e9b1bfc-1e4f-4c86-828b-d00001b52827" providerId="ADAL" clId="{80EA1AC6-8FA2-594B-A5DC-619287100763}" dt="2025-09-18T16:57:14.127" v="1753" actId="1076"/>
          <ac:picMkLst>
            <pc:docMk/>
            <pc:sldMk cId="289386797" sldId="259"/>
            <ac:picMk id="11" creationId="{040955DA-E74A-865B-F8B0-7DF638F15763}"/>
          </ac:picMkLst>
        </pc:picChg>
      </pc:sldChg>
      <pc:sldChg chg="addSp modSp mod">
        <pc:chgData name="Hannah Keenes" userId="0e9b1bfc-1e4f-4c86-828b-d00001b52827" providerId="ADAL" clId="{80EA1AC6-8FA2-594B-A5DC-619287100763}" dt="2025-09-18T17:00:16.377" v="1798" actId="1076"/>
        <pc:sldMkLst>
          <pc:docMk/>
          <pc:sldMk cId="2591682486" sldId="260"/>
        </pc:sldMkLst>
        <pc:spChg chg="mod">
          <ac:chgData name="Hannah Keenes" userId="0e9b1bfc-1e4f-4c86-828b-d00001b52827" providerId="ADAL" clId="{80EA1AC6-8FA2-594B-A5DC-619287100763}" dt="2025-09-18T17:00:11.478" v="1797" actId="14100"/>
          <ac:spMkLst>
            <pc:docMk/>
            <pc:sldMk cId="2591682486" sldId="260"/>
            <ac:spMk id="3" creationId="{1B3CFB0E-5975-F042-152D-C42FAFDA6396}"/>
          </ac:spMkLst>
        </pc:spChg>
        <pc:picChg chg="add mod">
          <ac:chgData name="Hannah Keenes" userId="0e9b1bfc-1e4f-4c86-828b-d00001b52827" providerId="ADAL" clId="{80EA1AC6-8FA2-594B-A5DC-619287100763}" dt="2025-09-18T17:00:16.377" v="1798" actId="1076"/>
          <ac:picMkLst>
            <pc:docMk/>
            <pc:sldMk cId="2591682486" sldId="260"/>
            <ac:picMk id="5" creationId="{05D44328-B375-5067-C85B-88CB1894439E}"/>
          </ac:picMkLst>
        </pc:picChg>
      </pc:sldChg>
      <pc:sldChg chg="addSp modSp mod">
        <pc:chgData name="Hannah Keenes" userId="0e9b1bfc-1e4f-4c86-828b-d00001b52827" providerId="ADAL" clId="{80EA1AC6-8FA2-594B-A5DC-619287100763}" dt="2025-09-18T16:54:28.195" v="1721" actId="1076"/>
        <pc:sldMkLst>
          <pc:docMk/>
          <pc:sldMk cId="1221686" sldId="261"/>
        </pc:sldMkLst>
        <pc:spChg chg="mod">
          <ac:chgData name="Hannah Keenes" userId="0e9b1bfc-1e4f-4c86-828b-d00001b52827" providerId="ADAL" clId="{80EA1AC6-8FA2-594B-A5DC-619287100763}" dt="2025-09-18T16:35:00.262" v="1235" actId="14100"/>
          <ac:spMkLst>
            <pc:docMk/>
            <pc:sldMk cId="1221686" sldId="261"/>
            <ac:spMk id="3" creationId="{EB4665BD-E68A-2246-82D9-CB901D4F13FC}"/>
          </ac:spMkLst>
        </pc:spChg>
        <pc:picChg chg="add mod">
          <ac:chgData name="Hannah Keenes" userId="0e9b1bfc-1e4f-4c86-828b-d00001b52827" providerId="ADAL" clId="{80EA1AC6-8FA2-594B-A5DC-619287100763}" dt="2025-09-18T16:54:28.195" v="1721" actId="1076"/>
          <ac:picMkLst>
            <pc:docMk/>
            <pc:sldMk cId="1221686" sldId="261"/>
            <ac:picMk id="5" creationId="{896A451E-C45C-22A1-4E9E-5BD7ABB3A94C}"/>
          </ac:picMkLst>
        </pc:picChg>
      </pc:sldChg>
      <pc:sldChg chg="addSp delSp modSp mod">
        <pc:chgData name="Hannah Keenes" userId="0e9b1bfc-1e4f-4c86-828b-d00001b52827" providerId="ADAL" clId="{80EA1AC6-8FA2-594B-A5DC-619287100763}" dt="2025-09-23T14:31:54.842" v="1894" actId="20577"/>
        <pc:sldMkLst>
          <pc:docMk/>
          <pc:sldMk cId="1789498738" sldId="262"/>
        </pc:sldMkLst>
        <pc:spChg chg="mod">
          <ac:chgData name="Hannah Keenes" userId="0e9b1bfc-1e4f-4c86-828b-d00001b52827" providerId="ADAL" clId="{80EA1AC6-8FA2-594B-A5DC-619287100763}" dt="2025-09-23T14:31:54.842" v="1894" actId="20577"/>
          <ac:spMkLst>
            <pc:docMk/>
            <pc:sldMk cId="1789498738" sldId="262"/>
            <ac:spMk id="3" creationId="{5B110034-E2EE-93A9-1D49-3ECF739C49A5}"/>
          </ac:spMkLst>
        </pc:spChg>
        <pc:picChg chg="add mod">
          <ac:chgData name="Hannah Keenes" userId="0e9b1bfc-1e4f-4c86-828b-d00001b52827" providerId="ADAL" clId="{80EA1AC6-8FA2-594B-A5DC-619287100763}" dt="2025-09-18T17:24:02.048" v="1827" actId="1076"/>
          <ac:picMkLst>
            <pc:docMk/>
            <pc:sldMk cId="1789498738" sldId="262"/>
            <ac:picMk id="7" creationId="{74448542-EBE4-F079-290C-82ADEDB11F74}"/>
          </ac:picMkLst>
        </pc:picChg>
        <pc:picChg chg="add mod">
          <ac:chgData name="Hannah Keenes" userId="0e9b1bfc-1e4f-4c86-828b-d00001b52827" providerId="ADAL" clId="{80EA1AC6-8FA2-594B-A5DC-619287100763}" dt="2025-09-18T17:24:04.998" v="1828" actId="1076"/>
          <ac:picMkLst>
            <pc:docMk/>
            <pc:sldMk cId="1789498738" sldId="262"/>
            <ac:picMk id="9" creationId="{BB0C79E7-138D-F053-9BFA-424200DA452F}"/>
          </ac:picMkLst>
        </pc:picChg>
      </pc:sldChg>
    </pc:docChg>
  </pc:docChgLst>
  <pc:docChgLst>
    <pc:chgData name="Hannah Keenes" userId="S::hannah.keenes@mmf.mb.ca::0e9b1bfc-1e4f-4c86-828b-d00001b52827" providerId="AD" clId="Web-{2EC72084-2ED2-B6FB-A5F4-FC5F6C8376E8}"/>
    <pc:docChg chg="modSld">
      <pc:chgData name="Hannah Keenes" userId="S::hannah.keenes@mmf.mb.ca::0e9b1bfc-1e4f-4c86-828b-d00001b52827" providerId="AD" clId="Web-{2EC72084-2ED2-B6FB-A5F4-FC5F6C8376E8}" dt="2025-09-22T18:43:57.442" v="71" actId="1076"/>
      <pc:docMkLst>
        <pc:docMk/>
      </pc:docMkLst>
      <pc:sldChg chg="modSp">
        <pc:chgData name="Hannah Keenes" userId="S::hannah.keenes@mmf.mb.ca::0e9b1bfc-1e4f-4c86-828b-d00001b52827" providerId="AD" clId="Web-{2EC72084-2ED2-B6FB-A5F4-FC5F6C8376E8}" dt="2025-09-22T18:26:52.289" v="1" actId="20577"/>
        <pc:sldMkLst>
          <pc:docMk/>
          <pc:sldMk cId="3256309038" sldId="257"/>
        </pc:sldMkLst>
        <pc:spChg chg="mod">
          <ac:chgData name="Hannah Keenes" userId="S::hannah.keenes@mmf.mb.ca::0e9b1bfc-1e4f-4c86-828b-d00001b52827" providerId="AD" clId="Web-{2EC72084-2ED2-B6FB-A5F4-FC5F6C8376E8}" dt="2025-09-22T18:26:52.289" v="1" actId="20577"/>
          <ac:spMkLst>
            <pc:docMk/>
            <pc:sldMk cId="3256309038" sldId="257"/>
            <ac:spMk id="4" creationId="{B8F1CEC1-C679-A2E0-CE08-582E011487B3}"/>
          </ac:spMkLst>
        </pc:spChg>
      </pc:sldChg>
      <pc:sldChg chg="modSp">
        <pc:chgData name="Hannah Keenes" userId="S::hannah.keenes@mmf.mb.ca::0e9b1bfc-1e4f-4c86-828b-d00001b52827" providerId="AD" clId="Web-{2EC72084-2ED2-B6FB-A5F4-FC5F6C8376E8}" dt="2025-09-22T18:43:57.442" v="71" actId="1076"/>
        <pc:sldMkLst>
          <pc:docMk/>
          <pc:sldMk cId="289386797" sldId="259"/>
        </pc:sldMkLst>
        <pc:spChg chg="mod">
          <ac:chgData name="Hannah Keenes" userId="S::hannah.keenes@mmf.mb.ca::0e9b1bfc-1e4f-4c86-828b-d00001b52827" providerId="AD" clId="Web-{2EC72084-2ED2-B6FB-A5F4-FC5F6C8376E8}" dt="2025-09-22T18:29:05.716" v="41" actId="20577"/>
          <ac:spMkLst>
            <pc:docMk/>
            <pc:sldMk cId="289386797" sldId="259"/>
            <ac:spMk id="3" creationId="{0FFEB8E2-263D-B76B-23E2-99FE81F09C41}"/>
          </ac:spMkLst>
        </pc:spChg>
        <pc:picChg chg="mod">
          <ac:chgData name="Hannah Keenes" userId="S::hannah.keenes@mmf.mb.ca::0e9b1bfc-1e4f-4c86-828b-d00001b52827" providerId="AD" clId="Web-{2EC72084-2ED2-B6FB-A5F4-FC5F6C8376E8}" dt="2025-09-22T18:43:54.536" v="70" actId="1076"/>
          <ac:picMkLst>
            <pc:docMk/>
            <pc:sldMk cId="289386797" sldId="259"/>
            <ac:picMk id="9" creationId="{952A3D89-F7F3-9991-1D33-74BF9B8CD32D}"/>
          </ac:picMkLst>
        </pc:picChg>
        <pc:picChg chg="mod">
          <ac:chgData name="Hannah Keenes" userId="S::hannah.keenes@mmf.mb.ca::0e9b1bfc-1e4f-4c86-828b-d00001b52827" providerId="AD" clId="Web-{2EC72084-2ED2-B6FB-A5F4-FC5F6C8376E8}" dt="2025-09-22T18:43:57.442" v="71" actId="1076"/>
          <ac:picMkLst>
            <pc:docMk/>
            <pc:sldMk cId="289386797" sldId="259"/>
            <ac:picMk id="11" creationId="{040955DA-E74A-865B-F8B0-7DF638F15763}"/>
          </ac:picMkLst>
        </pc:picChg>
      </pc:sldChg>
      <pc:sldChg chg="modSp">
        <pc:chgData name="Hannah Keenes" userId="S::hannah.keenes@mmf.mb.ca::0e9b1bfc-1e4f-4c86-828b-d00001b52827" providerId="AD" clId="Web-{2EC72084-2ED2-B6FB-A5F4-FC5F6C8376E8}" dt="2025-09-22T18:42:45.641" v="61" actId="14100"/>
        <pc:sldMkLst>
          <pc:docMk/>
          <pc:sldMk cId="2591682486" sldId="260"/>
        </pc:sldMkLst>
        <pc:spChg chg="mod">
          <ac:chgData name="Hannah Keenes" userId="S::hannah.keenes@mmf.mb.ca::0e9b1bfc-1e4f-4c86-828b-d00001b52827" providerId="AD" clId="Web-{2EC72084-2ED2-B6FB-A5F4-FC5F6C8376E8}" dt="2025-09-22T18:42:45.641" v="61" actId="14100"/>
          <ac:spMkLst>
            <pc:docMk/>
            <pc:sldMk cId="2591682486" sldId="260"/>
            <ac:spMk id="3" creationId="{1B3CFB0E-5975-F042-152D-C42FAFDA6396}"/>
          </ac:spMkLst>
        </pc:spChg>
      </pc:sldChg>
      <pc:sldChg chg="modSp">
        <pc:chgData name="Hannah Keenes" userId="S::hannah.keenes@mmf.mb.ca::0e9b1bfc-1e4f-4c86-828b-d00001b52827" providerId="AD" clId="Web-{2EC72084-2ED2-B6FB-A5F4-FC5F6C8376E8}" dt="2025-09-22T18:27:51.338" v="18" actId="20577"/>
        <pc:sldMkLst>
          <pc:docMk/>
          <pc:sldMk cId="1221686" sldId="261"/>
        </pc:sldMkLst>
        <pc:spChg chg="mod">
          <ac:chgData name="Hannah Keenes" userId="S::hannah.keenes@mmf.mb.ca::0e9b1bfc-1e4f-4c86-828b-d00001b52827" providerId="AD" clId="Web-{2EC72084-2ED2-B6FB-A5F4-FC5F6C8376E8}" dt="2025-09-22T18:27:51.338" v="18" actId="20577"/>
          <ac:spMkLst>
            <pc:docMk/>
            <pc:sldMk cId="1221686" sldId="261"/>
            <ac:spMk id="3" creationId="{EB4665BD-E68A-2246-82D9-CB901D4F13FC}"/>
          </ac:spMkLst>
        </pc:spChg>
      </pc:sldChg>
      <pc:sldChg chg="modSp">
        <pc:chgData name="Hannah Keenes" userId="S::hannah.keenes@mmf.mb.ca::0e9b1bfc-1e4f-4c86-828b-d00001b52827" providerId="AD" clId="Web-{2EC72084-2ED2-B6FB-A5F4-FC5F6C8376E8}" dt="2025-09-22T18:43:47.379" v="69" actId="1076"/>
        <pc:sldMkLst>
          <pc:docMk/>
          <pc:sldMk cId="1789498738" sldId="262"/>
        </pc:sldMkLst>
        <pc:spChg chg="mod">
          <ac:chgData name="Hannah Keenes" userId="S::hannah.keenes@mmf.mb.ca::0e9b1bfc-1e4f-4c86-828b-d00001b52827" providerId="AD" clId="Web-{2EC72084-2ED2-B6FB-A5F4-FC5F6C8376E8}" dt="2025-09-22T18:43:04.174" v="67" actId="20577"/>
          <ac:spMkLst>
            <pc:docMk/>
            <pc:sldMk cId="1789498738" sldId="262"/>
            <ac:spMk id="3" creationId="{5B110034-E2EE-93A9-1D49-3ECF739C49A5}"/>
          </ac:spMkLst>
        </pc:spChg>
        <pc:picChg chg="mod">
          <ac:chgData name="Hannah Keenes" userId="S::hannah.keenes@mmf.mb.ca::0e9b1bfc-1e4f-4c86-828b-d00001b52827" providerId="AD" clId="Web-{2EC72084-2ED2-B6FB-A5F4-FC5F6C8376E8}" dt="2025-09-22T18:43:47.379" v="69" actId="1076"/>
          <ac:picMkLst>
            <pc:docMk/>
            <pc:sldMk cId="1789498738" sldId="262"/>
            <ac:picMk id="9" creationId="{BB0C79E7-138D-F053-9BFA-424200DA452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B1DB7-DB1B-ED49-A680-A3E8F51E8037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8C41-2AAE-C24D-A0A0-A0A16E7A8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2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78C41-2AAE-C24D-A0A0-A0A16E7A8A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05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2C86A-34E3-C046-92D3-FE27434FD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03C7BC-6F3F-7A4C-B839-28AA28145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D7F3C-9224-BD4D-B7C4-DAA686E5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75989-A6E0-3C42-AB9B-B213A4EB2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A91-A623-2643-9377-2695040F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8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D0666-1518-6D4F-AF7F-B9DEF9A46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953F8-A3DD-9743-BB3C-64696F1C5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537E3-0201-AC43-9C13-1888A480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9FCA2-3BEF-9548-B370-C45D92B6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2AC93-B5BD-4946-A0FE-25E914C2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52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E2B425-DEAF-694A-8AA1-C07930DD7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1A517-3A0D-D44E-B4B8-2945508BB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9F94F-0D63-0545-8889-DEF40D6BA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38463-AEB8-D245-8AE2-53332C5B9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FCCD0-0A2B-5541-8FA1-F8234A976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A7A4D-1774-D543-B20F-8799207F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7A908-6A30-F244-9F88-8934CF82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6D60D-A51A-E342-8964-39FA0319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2333EA-2BCB-624D-B721-07E2BA9AE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11DB3-617A-3C4A-9E7F-477F783B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15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5D927-925C-7D44-94DF-8E2CBC84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12739-8515-6444-8330-7E67324C0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18773-1E26-484F-B677-46A69ECA2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22F84-D38D-0246-9B8A-811CA968C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0B00C-AEBE-624B-B3C5-33875A26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9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3AF5B-920F-434F-8901-AE1000CBA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584FE-0D19-CD46-BB23-8B23934C3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AB696-1FCD-A249-9B1E-0D5F0E29E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37388-DD4A-EB46-B928-A48B0861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92746-236B-1240-A69A-8316518C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77CFB-5EAA-5546-81FF-E6FD92C2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51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5051-D9A5-F04A-BB7D-5F320236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7455-460C-D246-822C-1C80120DD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E922E-848B-344F-A414-CD85656E9B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27BFD-09E3-8A42-9499-741DDEAB9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44617A-F5B7-444A-9D34-3FFD041694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6196BF-62C5-5144-8A3A-E04476EE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3C717-91B0-0444-8B93-6ABAD772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D04865-B5CD-F646-92EA-F82C51BA7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40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75D23-FECB-654A-BD98-464C52CC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186E3-65D2-3B41-9F26-6D827A746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E52F59-C02E-FC4C-82AF-76C2F400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C9475D-F9DB-3349-9111-05BA1A702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7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963AF7-AF08-744B-A864-A5915133D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2471B1-23FD-384C-B5BD-4EF9EFCCE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DE170C-CB8B-8943-9015-B54D17AE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202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031F3-9EB8-7A46-96C0-44702375C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3568-C980-0143-8557-2C4283B6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DB229-EFA3-7C43-89CB-8C0868160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F227B-C88F-2D47-85B9-6A89FBEC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88260-1D06-1247-B85A-6B6C9094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C0AF78-45C2-CF44-B07B-D1C835A2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3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86BF-5F5F-BE42-B291-9525F2F0C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F82CFA-3A38-F24D-9870-17D7948BD2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2693B-0EEF-CB42-B49F-EA75E82F5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19E63-C25E-9D4A-8642-FFA02B0C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00ABA-6137-5846-8253-0F7B7B8C4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E43986-B569-2049-8FDD-C5468D1E3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1BA40D-40E8-CD4C-85A2-AA32FB71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1E4A-8810-704C-B7A4-CFFB6EFBE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1548D-6EE2-1049-B9F4-34F964FF8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745D8-FAEE-7549-A87D-D45710F48FD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35A4B-BE1D-714A-AC69-01267EE1F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8D8D3-92A1-564F-8F89-376EBEA95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F60E9-EE14-C64B-B340-2A558017F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83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22A16-CD92-F51E-F15E-4AE3005D4D7C}"/>
              </a:ext>
            </a:extLst>
          </p:cNvPr>
          <p:cNvSpPr txBox="1"/>
          <p:nvPr/>
        </p:nvSpPr>
        <p:spPr>
          <a:xfrm>
            <a:off x="355768" y="2705725"/>
            <a:ext cx="5450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inion Pro" panose="02040503050306020203" pitchFamily="18" charset="0"/>
              </a:rPr>
              <a:t>Agriculture Portfolio</a:t>
            </a:r>
          </a:p>
        </p:txBody>
      </p:sp>
    </p:spTree>
    <p:extLst>
      <p:ext uri="{BB962C8B-B14F-4D97-AF65-F5344CB8AC3E}">
        <p14:creationId xmlns:p14="http://schemas.microsoft.com/office/powerpoint/2010/main" val="53089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31132-3362-2A48-89CE-1DB6ADF9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93" y="681037"/>
            <a:ext cx="7097110" cy="860371"/>
          </a:xfrm>
        </p:spPr>
        <p:txBody>
          <a:bodyPr/>
          <a:lstStyle/>
          <a:p>
            <a:r>
              <a:rPr lang="en-US" dirty="0"/>
              <a:t>Agriculture Portfolio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1CEC1-C679-A2E0-CE08-582E01148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93" y="1825625"/>
            <a:ext cx="669871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The MMF’s Agriculture Portfolio seeks to advocate for Red River Métis interests in agriculture and agri-food.</a:t>
            </a:r>
          </a:p>
          <a:p>
            <a:pPr marL="0" indent="0">
              <a:buNone/>
            </a:pPr>
            <a:endParaRPr lang="en-US" sz="300" dirty="0">
              <a:cs typeface="Calibri"/>
            </a:endParaRPr>
          </a:p>
          <a:p>
            <a:r>
              <a:rPr lang="en-US" dirty="0"/>
              <a:t>The 2024-25 year saw progress towards:</a:t>
            </a:r>
          </a:p>
          <a:p>
            <a:pPr lvl="1"/>
            <a:r>
              <a:rPr lang="en-US" dirty="0"/>
              <a:t>Supporting the environmental and economic sustainability of Red River Métis-owned farms</a:t>
            </a:r>
          </a:p>
          <a:p>
            <a:pPr lvl="1"/>
            <a:r>
              <a:rPr lang="en-US" dirty="0"/>
              <a:t>Addressing food insecurity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Expanding the database of Red River Métis Citizens involved in agriculture and agri-food</a:t>
            </a:r>
          </a:p>
        </p:txBody>
      </p:sp>
      <p:pic>
        <p:nvPicPr>
          <p:cNvPr id="5" name="Picture 4" descr="A person in a suit with a red rose&#10;&#10;AI-generated content may be incorrect.">
            <a:extLst>
              <a:ext uri="{FF2B5EF4-FFF2-40B4-BE49-F238E27FC236}">
                <a16:creationId xmlns:a16="http://schemas.microsoft.com/office/drawing/2014/main" id="{4E317960-30B4-024C-B9BE-B8318FF09C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520" t="13446" r="7122" b="20033"/>
          <a:stretch>
            <a:fillRect/>
          </a:stretch>
        </p:blipFill>
        <p:spPr>
          <a:xfrm>
            <a:off x="7415408" y="1825625"/>
            <a:ext cx="2527738" cy="35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0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2322-D91E-08EF-BB5F-07662D398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 River Métis </a:t>
            </a:r>
            <a:br>
              <a:rPr lang="en-US" dirty="0"/>
            </a:br>
            <a:r>
              <a:rPr lang="en-US" dirty="0"/>
              <a:t>On-Farm Climate Action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0E5DC-A1CC-21AD-051E-4E7BA48A4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1476" y="1982447"/>
            <a:ext cx="5677179" cy="4545195"/>
          </a:xfrm>
        </p:spPr>
        <p:txBody>
          <a:bodyPr>
            <a:normAutofit/>
          </a:bodyPr>
          <a:lstStyle/>
          <a:p>
            <a:r>
              <a:rPr lang="en-US" dirty="0"/>
              <a:t>The MMF secured over $11M over three years to support Red River Métis agricultural producers across the National Homeland in adopting climate-conscious farm practices.</a:t>
            </a:r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In 2024-25, over $3M in funding was awarded to 68 producers across 6 MMF Regions.</a:t>
            </a:r>
          </a:p>
        </p:txBody>
      </p:sp>
      <p:pic>
        <p:nvPicPr>
          <p:cNvPr id="7" name="Picture 6" descr="A tractor pulling a trailer in a field&#10;&#10;AI-generated content may be incorrect.">
            <a:extLst>
              <a:ext uri="{FF2B5EF4-FFF2-40B4-BE49-F238E27FC236}">
                <a16:creationId xmlns:a16="http://schemas.microsoft.com/office/drawing/2014/main" id="{C1BFDCCE-45DE-F5DE-B752-AAB657DFD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4255045"/>
            <a:ext cx="2822421" cy="2116816"/>
          </a:xfrm>
          <a:prstGeom prst="rect">
            <a:avLst/>
          </a:prstGeom>
        </p:spPr>
      </p:pic>
      <p:pic>
        <p:nvPicPr>
          <p:cNvPr id="5" name="Picture 4" descr="A group of cows in a fenced in field&#10;&#10;AI-generated content may be incorrect.">
            <a:extLst>
              <a:ext uri="{FF2B5EF4-FFF2-40B4-BE49-F238E27FC236}">
                <a16:creationId xmlns:a16="http://schemas.microsoft.com/office/drawing/2014/main" id="{7B81520F-6360-6E77-8B1A-31820716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64" t="8748" r="20713" b="188"/>
          <a:stretch>
            <a:fillRect/>
          </a:stretch>
        </p:blipFill>
        <p:spPr>
          <a:xfrm rot="5400000">
            <a:off x="1191003" y="1561655"/>
            <a:ext cx="2116816" cy="282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1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3926B-A674-7A27-CC15-D2C8F556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Bison Herd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665BD-E68A-2246-82D9-CB901D4F1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9310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/>
            <a:r>
              <a:rPr lang="en-US" dirty="0"/>
              <a:t>The MMF’s herd consists of 21 animals, including 9 cows.</a:t>
            </a:r>
          </a:p>
          <a:p>
            <a:endParaRPr lang="en-US" sz="600">
              <a:ea typeface="Calibri"/>
              <a:cs typeface="Calibri"/>
            </a:endParaRPr>
          </a:p>
          <a:p>
            <a:pPr fontAlgn="base"/>
            <a:r>
              <a:rPr lang="en-US" dirty="0"/>
              <a:t>The herd is cared for by Red River Métis-owned Iron Head Bison Ranch.</a:t>
            </a:r>
            <a:endParaRPr lang="en-US"/>
          </a:p>
          <a:p>
            <a:endParaRPr lang="en-US" sz="600">
              <a:ea typeface="Calibri"/>
              <a:cs typeface="Calibri"/>
            </a:endParaRPr>
          </a:p>
          <a:p>
            <a:pPr fontAlgn="base"/>
            <a:r>
              <a:rPr lang="en-US" dirty="0"/>
              <a:t>Bison symbolize Red River Métis culture, and provide opportunities for education, economic development, and traditional food distribution.</a:t>
            </a:r>
          </a:p>
          <a:p>
            <a:endParaRPr lang="en-US" dirty="0"/>
          </a:p>
        </p:txBody>
      </p:sp>
      <p:pic>
        <p:nvPicPr>
          <p:cNvPr id="5" name="Picture 4" descr="A group of buffalo standing in a field&#10;&#10;AI-generated content may be incorrect.">
            <a:extLst>
              <a:ext uri="{FF2B5EF4-FFF2-40B4-BE49-F238E27FC236}">
                <a16:creationId xmlns:a16="http://schemas.microsoft.com/office/drawing/2014/main" id="{896A451E-C45C-22A1-4E9E-5BD7ABB3A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329284" y="1535698"/>
            <a:ext cx="4062334" cy="304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D2E87-BEF8-59FE-D8FD-06D77C8D9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Security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EB8E2-263D-B76B-23E2-99FE81F09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683" y="1825625"/>
            <a:ext cx="5474657" cy="47053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/>
              <a:t>To address food insecurity, the MMF is establishing a network of greenhouses and community gardens across the National Homeland.</a:t>
            </a:r>
            <a:endParaRPr lang="en-US" sz="2600">
              <a:ea typeface="Calibri"/>
              <a:cs typeface="Calibri"/>
            </a:endParaRPr>
          </a:p>
          <a:p>
            <a:endParaRPr lang="en-US" sz="600">
              <a:ea typeface="Calibri"/>
              <a:cs typeface="Calibri"/>
            </a:endParaRPr>
          </a:p>
          <a:p>
            <a:r>
              <a:rPr lang="en-US" sz="2600"/>
              <a:t>In 2024, locations in Interlake and Southwest Regions were operational.</a:t>
            </a:r>
            <a:endParaRPr lang="en-US" sz="2600">
              <a:ea typeface="Calibri"/>
              <a:cs typeface="Calibri"/>
            </a:endParaRPr>
          </a:p>
          <a:p>
            <a:endParaRPr lang="en-US" sz="600">
              <a:ea typeface="Calibri"/>
              <a:cs typeface="Calibri"/>
            </a:endParaRPr>
          </a:p>
          <a:p>
            <a:r>
              <a:rPr lang="en-US" sz="2600"/>
              <a:t>Additional locations were constructed in The Pas, Thompson, and Winnipeg Regions.</a:t>
            </a:r>
            <a:endParaRPr lang="en-US" sz="2600">
              <a:ea typeface="Calibri"/>
              <a:cs typeface="Calibri"/>
            </a:endParaRPr>
          </a:p>
        </p:txBody>
      </p:sp>
      <p:pic>
        <p:nvPicPr>
          <p:cNvPr id="9" name="Picture 8" descr="A group of greenhouses in a field&#10;&#10;AI-generated content may be incorrect.">
            <a:extLst>
              <a:ext uri="{FF2B5EF4-FFF2-40B4-BE49-F238E27FC236}">
                <a16:creationId xmlns:a16="http://schemas.microsoft.com/office/drawing/2014/main" id="{952A3D89-F7F3-9991-1D33-74BF9B8CD3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367" b="11959"/>
          <a:stretch>
            <a:fillRect/>
          </a:stretch>
        </p:blipFill>
        <p:spPr>
          <a:xfrm>
            <a:off x="321040" y="1711325"/>
            <a:ext cx="4234721" cy="2371646"/>
          </a:xfrm>
          <a:prstGeom prst="rect">
            <a:avLst/>
          </a:prstGeom>
        </p:spPr>
      </p:pic>
      <p:pic>
        <p:nvPicPr>
          <p:cNvPr id="11" name="Picture 10" descr="A group of people holding bags of plants&#10;&#10;AI-generated content may be incorrect.">
            <a:extLst>
              <a:ext uri="{FF2B5EF4-FFF2-40B4-BE49-F238E27FC236}">
                <a16:creationId xmlns:a16="http://schemas.microsoft.com/office/drawing/2014/main" id="{040955DA-E74A-865B-F8B0-7DF638F15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" b="25299"/>
          <a:stretch>
            <a:fillRect/>
          </a:stretch>
        </p:blipFill>
        <p:spPr>
          <a:xfrm>
            <a:off x="321041" y="4174411"/>
            <a:ext cx="4234720" cy="23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5D329-0DB8-F738-4068-890148D6E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Riel House Garden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FB0E-5975-F042-152D-C42FAFDA6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714907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/>
              <a:t>MMF oversees care of the vegetable gardens at Riel House National Historic Site, in partnership with Parks Canada.</a:t>
            </a:r>
            <a:endParaRPr lang="en-US" sz="2600">
              <a:ea typeface="Calibri"/>
              <a:cs typeface="Calibri"/>
            </a:endParaRPr>
          </a:p>
          <a:p>
            <a:endParaRPr lang="en-US" sz="600">
              <a:ea typeface="Calibri"/>
              <a:cs typeface="Calibri"/>
            </a:endParaRPr>
          </a:p>
          <a:p>
            <a:r>
              <a:rPr lang="en-US" sz="2600"/>
              <a:t>In 2024, over 700lbs of produce was harvested and distributed.</a:t>
            </a:r>
            <a:endParaRPr lang="en-US" sz="2600">
              <a:ea typeface="Calibri"/>
              <a:cs typeface="Calibri"/>
            </a:endParaRPr>
          </a:p>
          <a:p>
            <a:pPr marL="0" indent="0">
              <a:buNone/>
            </a:pPr>
            <a:endParaRPr lang="en-US" sz="600">
              <a:ea typeface="Calibri" panose="020F0502020204030204"/>
              <a:cs typeface="Calibri" panose="020F0502020204030204"/>
            </a:endParaRPr>
          </a:p>
          <a:p>
            <a:r>
              <a:rPr lang="en-US" sz="2600"/>
              <a:t>Riel House gardens also provide summer employment opportunities for Red River Métis Youth.</a:t>
            </a:r>
            <a:endParaRPr lang="en-US" sz="2600">
              <a:ea typeface="Calibri"/>
              <a:cs typeface="Calibri"/>
            </a:endParaRPr>
          </a:p>
        </p:txBody>
      </p:sp>
      <p:pic>
        <p:nvPicPr>
          <p:cNvPr id="5" name="Picture 4" descr="Two men standing next to a table with fruits and vegetables&#10;&#10;AI-generated content may be incorrect.">
            <a:extLst>
              <a:ext uri="{FF2B5EF4-FFF2-40B4-BE49-F238E27FC236}">
                <a16:creationId xmlns:a16="http://schemas.microsoft.com/office/drawing/2014/main" id="{05D44328-B375-5067-C85B-88CB18944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1227" y="1825624"/>
            <a:ext cx="4285441" cy="321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82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1D63-4976-ABB9-F443-EE0C20E2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Farmers 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0034-E2EE-93A9-1D49-3ECF739C4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644" y="1690688"/>
            <a:ext cx="48730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 dirty="0"/>
              <a:t>The 2</a:t>
            </a:r>
            <a:r>
              <a:rPr lang="en-US" sz="2600" baseline="30000" dirty="0"/>
              <a:t>nd</a:t>
            </a:r>
            <a:r>
              <a:rPr lang="en-US" sz="2600" dirty="0"/>
              <a:t> Annual Red River Métis Market Day at Le Marché St. Norbert Farmers Market was held July 27, 2024.</a:t>
            </a:r>
            <a:endParaRPr lang="en-US" sz="2600" dirty="0">
              <a:ea typeface="Calibri"/>
              <a:cs typeface="Calibri"/>
            </a:endParaRPr>
          </a:p>
          <a:p>
            <a:endParaRPr lang="en-US" sz="600" dirty="0">
              <a:ea typeface="Calibri"/>
              <a:cs typeface="Calibri"/>
            </a:endParaRPr>
          </a:p>
          <a:p>
            <a:r>
              <a:rPr lang="en-US" sz="2600" dirty="0"/>
              <a:t>This event showcased Red River Métis culture and tradition through interactive workshops, food, Red River </a:t>
            </a:r>
            <a:r>
              <a:rPr lang="en-US" sz="2600"/>
              <a:t>Métis artisans, </a:t>
            </a:r>
            <a:r>
              <a:rPr lang="en-US" sz="2600" dirty="0"/>
              <a:t>traditional music and dance.</a:t>
            </a:r>
            <a:endParaRPr lang="en-US" sz="2600" dirty="0">
              <a:ea typeface="Calibri"/>
              <a:cs typeface="Calibri"/>
            </a:endParaRPr>
          </a:p>
        </p:txBody>
      </p:sp>
      <p:pic>
        <p:nvPicPr>
          <p:cNvPr id="7" name="Picture 6" descr="A group of women at a farmers market&#10;&#10;AI-generated content may be incorrect.">
            <a:extLst>
              <a:ext uri="{FF2B5EF4-FFF2-40B4-BE49-F238E27FC236}">
                <a16:creationId xmlns:a16="http://schemas.microsoft.com/office/drawing/2014/main" id="{74448542-EBE4-F079-290C-82ADEDB11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3472724" cy="2315149"/>
          </a:xfrm>
          <a:prstGeom prst="rect">
            <a:avLst/>
          </a:prstGeom>
        </p:spPr>
      </p:pic>
      <p:pic>
        <p:nvPicPr>
          <p:cNvPr id="9" name="Picture 8" descr="A person and person standing next to a table with items&#10;&#10;AI-generated content may be incorrect.">
            <a:extLst>
              <a:ext uri="{FF2B5EF4-FFF2-40B4-BE49-F238E27FC236}">
                <a16:creationId xmlns:a16="http://schemas.microsoft.com/office/drawing/2014/main" id="{BB0C79E7-138D-F053-9BFA-424200DA4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78169"/>
            <a:ext cx="3472724" cy="231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9B13-97D8-0263-C484-D94C53E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Maarsii</a:t>
            </a:r>
            <a:r>
              <a:rPr lang="en-US" dirty="0"/>
              <a:t>, Thank you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46C6E-69B8-7D3B-60E6-E644D520D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1791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you have any questions or concerns regarding the Agriculture Portfolio, please contact: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ED0C371-75E0-EF7F-D26A-E438CC66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44" y="3105944"/>
            <a:ext cx="8394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65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23011d3-ce1d-43e8-96d8-d64d12011159" xsi:nil="true"/>
    <TaxCatchAll xmlns="3a7198e0-f462-423b-97cc-9f0a4e00fbc1" xsi:nil="true"/>
    <lcf76f155ced4ddcb4097134ff3c332f xmlns="723011d3-ce1d-43e8-96d8-d64d12011159">
      <Terms xmlns="http://schemas.microsoft.com/office/infopath/2007/PartnerControls"/>
    </lcf76f155ced4ddcb4097134ff3c332f>
    <_ip_UnifiedCompliancePolicyUIAction xmlns="http://schemas.microsoft.com/sharepoint/v3" xsi:nil="true"/>
    <image xmlns="723011d3-ce1d-43e8-96d8-d64d12011159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5BB51FCEAAA94AA4C4FDB4C128D8E5" ma:contentTypeVersion="22" ma:contentTypeDescription="Create a new document." ma:contentTypeScope="" ma:versionID="fd503f36eff88704c5f4df0724a6f2e8">
  <xsd:schema xmlns:xsd="http://www.w3.org/2001/XMLSchema" xmlns:xs="http://www.w3.org/2001/XMLSchema" xmlns:p="http://schemas.microsoft.com/office/2006/metadata/properties" xmlns:ns1="http://schemas.microsoft.com/sharepoint/v3" xmlns:ns2="723011d3-ce1d-43e8-96d8-d64d12011159" xmlns:ns3="3a7198e0-f462-423b-97cc-9f0a4e00fbc1" targetNamespace="http://schemas.microsoft.com/office/2006/metadata/properties" ma:root="true" ma:fieldsID="9501abda3d11c9bc593a8911acbe8c96" ns1:_="" ns2:_="" ns3:_="">
    <xsd:import namespace="http://schemas.microsoft.com/sharepoint/v3"/>
    <xsd:import namespace="723011d3-ce1d-43e8-96d8-d64d12011159"/>
    <xsd:import namespace="3a7198e0-f462-423b-97cc-9f0a4e00fb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imag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3011d3-ce1d-43e8-96d8-d64d12011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a068fe6-f01a-45db-9dc6-c7f0851eaa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image" ma:index="26" nillable="true" ma:displayName="image" ma:format="Thumbnail" ma:internalName="imag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198e0-f462-423b-97cc-9f0a4e00fbc1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bcb3e8d-40b1-42a1-8861-5c33baee33f2}" ma:internalName="TaxCatchAll" ma:showField="CatchAllData" ma:web="3a7198e0-f462-423b-97cc-9f0a4e00fb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01681C-1C5F-4071-B599-053457B08D0A}">
  <ds:schemaRefs>
    <ds:schemaRef ds:uri="723011d3-ce1d-43e8-96d8-d64d12011159"/>
    <ds:schemaRef ds:uri="3a7198e0-f462-423b-97cc-9f0a4e00fbc1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664C9B4-6562-4992-BAE2-D5BBDB228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23011d3-ce1d-43e8-96d8-d64d12011159"/>
    <ds:schemaRef ds:uri="3a7198e0-f462-423b-97cc-9f0a4e00fb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2C17DE-2E8B-4138-9303-8981B682B1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325</Words>
  <Application>Microsoft Macintosh PowerPoint</Application>
  <PresentationFormat>Widescreen</PresentationFormat>
  <Paragraphs>37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Minion Pro</vt:lpstr>
      <vt:lpstr>Office Theme</vt:lpstr>
      <vt:lpstr>PowerPoint Presentation</vt:lpstr>
      <vt:lpstr>Agriculture Portfolio</vt:lpstr>
      <vt:lpstr>Red River Métis  On-Farm Climate Action Program</vt:lpstr>
      <vt:lpstr>Bison Herd</vt:lpstr>
      <vt:lpstr>Food Security Initiative</vt:lpstr>
      <vt:lpstr>Riel House Garden</vt:lpstr>
      <vt:lpstr>Farmers Markets</vt:lpstr>
      <vt:lpstr>Maarsii,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Meixner</dc:creator>
  <cp:lastModifiedBy>Hannah Keenes</cp:lastModifiedBy>
  <cp:revision>22</cp:revision>
  <dcterms:created xsi:type="dcterms:W3CDTF">2021-08-05T18:31:33Z</dcterms:created>
  <dcterms:modified xsi:type="dcterms:W3CDTF">2025-09-23T14:31:55Z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0x010100A45BB51FCEAAA94AA4C4FDB4C128D8E5</vt:lpwstr>
  </property>
  <property fmtid="{D5CDD505-2E9C-101B-9397-08002B2CF9AE}" pid="3" name="Order">
    <vt:r8>11745300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MediaServiceImageTags">
    <vt:lpwstr/>
  </property>
</Properties>
</file>