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6" r:id="rId5"/>
    <p:sldId id="257" r:id="rId6"/>
    <p:sldId id="258" r:id="rId7"/>
    <p:sldId id="269" r:id="rId8"/>
    <p:sldId id="270" r:id="rId9"/>
    <p:sldId id="261" r:id="rId10"/>
    <p:sldId id="260" r:id="rId11"/>
    <p:sldId id="271" r:id="rId12"/>
    <p:sldId id="259" r:id="rId13"/>
    <p:sldId id="262" r:id="rId14"/>
    <p:sldId id="263" r:id="rId15"/>
    <p:sldId id="2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20597D-A1F9-45A3-8C91-58CB6ECCAD37}" v="954" dt="2025-10-14T20:23:23.277"/>
    <p1510:client id="{90239DB1-FFCB-4F93-92CE-D5C1A2FD8663}" v="1141" dt="2025-10-14T22:06:07.5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8"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d McIntyre" userId="2dd3a535-d382-48e6-90fc-2919673cdbdb" providerId="ADAL" clId="{37E513ED-A3FC-49A5-9124-F4E04B010CF8}"/>
    <pc:docChg chg="undo redo custSel addSld delSld modSld sldOrd">
      <pc:chgData name="Gord McIntyre" userId="2dd3a535-d382-48e6-90fc-2919673cdbdb" providerId="ADAL" clId="{37E513ED-A3FC-49A5-9124-F4E04B010CF8}" dt="2025-10-14T22:18:50.915" v="1586" actId="13822"/>
      <pc:docMkLst>
        <pc:docMk/>
      </pc:docMkLst>
      <pc:sldChg chg="modSp mod">
        <pc:chgData name="Gord McIntyre" userId="2dd3a535-d382-48e6-90fc-2919673cdbdb" providerId="ADAL" clId="{37E513ED-A3FC-49A5-9124-F4E04B010CF8}" dt="2025-10-14T16:52:01.032" v="163" actId="1076"/>
        <pc:sldMkLst>
          <pc:docMk/>
          <pc:sldMk cId="530898548" sldId="256"/>
        </pc:sldMkLst>
        <pc:spChg chg="mod">
          <ac:chgData name="Gord McIntyre" userId="2dd3a535-d382-48e6-90fc-2919673cdbdb" providerId="ADAL" clId="{37E513ED-A3FC-49A5-9124-F4E04B010CF8}" dt="2025-10-14T16:52:01.032" v="163" actId="1076"/>
          <ac:spMkLst>
            <pc:docMk/>
            <pc:sldMk cId="530898548" sldId="256"/>
            <ac:spMk id="2" creationId="{EB722A16-CD92-F51E-F15E-4AE3005D4D7C}"/>
          </ac:spMkLst>
        </pc:spChg>
      </pc:sldChg>
      <pc:sldChg chg="addSp delSp modSp mod">
        <pc:chgData name="Gord McIntyre" userId="2dd3a535-d382-48e6-90fc-2919673cdbdb" providerId="ADAL" clId="{37E513ED-A3FC-49A5-9124-F4E04B010CF8}" dt="2025-10-14T16:52:26.706" v="165" actId="20577"/>
        <pc:sldMkLst>
          <pc:docMk/>
          <pc:sldMk cId="3256309038" sldId="257"/>
        </pc:sldMkLst>
        <pc:spChg chg="del">
          <ac:chgData name="Gord McIntyre" userId="2dd3a535-d382-48e6-90fc-2919673cdbdb" providerId="ADAL" clId="{37E513ED-A3FC-49A5-9124-F4E04B010CF8}" dt="2025-10-14T16:14:45.951" v="3" actId="21"/>
          <ac:spMkLst>
            <pc:docMk/>
            <pc:sldMk cId="3256309038" sldId="257"/>
            <ac:spMk id="2" creationId="{64D31132-3362-2A48-89CE-1DB6ADF91919}"/>
          </ac:spMkLst>
        </pc:spChg>
        <pc:spChg chg="mod">
          <ac:chgData name="Gord McIntyre" userId="2dd3a535-d382-48e6-90fc-2919673cdbdb" providerId="ADAL" clId="{37E513ED-A3FC-49A5-9124-F4E04B010CF8}" dt="2025-10-14T16:52:26.706" v="165" actId="20577"/>
          <ac:spMkLst>
            <pc:docMk/>
            <pc:sldMk cId="3256309038" sldId="257"/>
            <ac:spMk id="8" creationId="{4E42B908-9350-E703-7C45-63D99A891AA1}"/>
          </ac:spMkLst>
        </pc:spChg>
        <pc:spChg chg="add del mod">
          <ac:chgData name="Gord McIntyre" userId="2dd3a535-d382-48e6-90fc-2919673cdbdb" providerId="ADAL" clId="{37E513ED-A3FC-49A5-9124-F4E04B010CF8}" dt="2025-10-14T16:17:21.743" v="72" actId="478"/>
          <ac:spMkLst>
            <pc:docMk/>
            <pc:sldMk cId="3256309038" sldId="257"/>
            <ac:spMk id="9" creationId="{CCC503CD-268A-EE25-44A3-84B22CE046E5}"/>
          </ac:spMkLst>
        </pc:spChg>
        <pc:picChg chg="del mod">
          <ac:chgData name="Gord McIntyre" userId="2dd3a535-d382-48e6-90fc-2919673cdbdb" providerId="ADAL" clId="{37E513ED-A3FC-49A5-9124-F4E04B010CF8}" dt="2025-10-14T16:14:13.952" v="1" actId="21"/>
          <ac:picMkLst>
            <pc:docMk/>
            <pc:sldMk cId="3256309038" sldId="257"/>
            <ac:picMk id="3" creationId="{24F29006-467A-E046-7E77-5A26F2643F08}"/>
          </ac:picMkLst>
        </pc:picChg>
        <pc:picChg chg="mod">
          <ac:chgData name="Gord McIntyre" userId="2dd3a535-d382-48e6-90fc-2919673cdbdb" providerId="ADAL" clId="{37E513ED-A3FC-49A5-9124-F4E04B010CF8}" dt="2025-10-14T16:19:47.645" v="85" actId="1076"/>
          <ac:picMkLst>
            <pc:docMk/>
            <pc:sldMk cId="3256309038" sldId="257"/>
            <ac:picMk id="5" creationId="{4A346434-8BE5-0C39-6C84-DDF013A3A514}"/>
          </ac:picMkLst>
        </pc:picChg>
        <pc:picChg chg="add del mod">
          <ac:chgData name="Gord McIntyre" userId="2dd3a535-d382-48e6-90fc-2919673cdbdb" providerId="ADAL" clId="{37E513ED-A3FC-49A5-9124-F4E04B010CF8}" dt="2025-10-14T16:19:02.363" v="78" actId="478"/>
          <ac:picMkLst>
            <pc:docMk/>
            <pc:sldMk cId="3256309038" sldId="257"/>
            <ac:picMk id="10" creationId="{7F33A0E8-0FD7-8798-186A-03E276BEFC5F}"/>
          </ac:picMkLst>
        </pc:picChg>
        <pc:picChg chg="add mod">
          <ac:chgData name="Gord McIntyre" userId="2dd3a535-d382-48e6-90fc-2919673cdbdb" providerId="ADAL" clId="{37E513ED-A3FC-49A5-9124-F4E04B010CF8}" dt="2025-10-14T16:19:43.139" v="84" actId="14100"/>
          <ac:picMkLst>
            <pc:docMk/>
            <pc:sldMk cId="3256309038" sldId="257"/>
            <ac:picMk id="11" creationId="{E7A1616A-B69E-2851-86AF-241BE55CC5EB}"/>
          </ac:picMkLst>
        </pc:picChg>
      </pc:sldChg>
      <pc:sldChg chg="addSp delSp modSp mod">
        <pc:chgData name="Gord McIntyre" userId="2dd3a535-d382-48e6-90fc-2919673cdbdb" providerId="ADAL" clId="{37E513ED-A3FC-49A5-9124-F4E04B010CF8}" dt="2025-10-14T20:08:04.841" v="713" actId="1076"/>
        <pc:sldMkLst>
          <pc:docMk/>
          <pc:sldMk cId="1323991043" sldId="258"/>
        </pc:sldMkLst>
        <pc:spChg chg="mod">
          <ac:chgData name="Gord McIntyre" userId="2dd3a535-d382-48e6-90fc-2919673cdbdb" providerId="ADAL" clId="{37E513ED-A3FC-49A5-9124-F4E04B010CF8}" dt="2025-10-14T19:54:22.317" v="478" actId="255"/>
          <ac:spMkLst>
            <pc:docMk/>
            <pc:sldMk cId="1323991043" sldId="258"/>
            <ac:spMk id="2" creationId="{1B682322-D91E-08EF-BB5F-07662D398BD5}"/>
          </ac:spMkLst>
        </pc:spChg>
        <pc:spChg chg="mod">
          <ac:chgData name="Gord McIntyre" userId="2dd3a535-d382-48e6-90fc-2919673cdbdb" providerId="ADAL" clId="{37E513ED-A3FC-49A5-9124-F4E04B010CF8}" dt="2025-10-14T20:08:04.841" v="713" actId="1076"/>
          <ac:spMkLst>
            <pc:docMk/>
            <pc:sldMk cId="1323991043" sldId="258"/>
            <ac:spMk id="3" creationId="{2250E5DC-A1CC-21AD-051E-4E7BA48A4ABE}"/>
          </ac:spMkLst>
        </pc:spChg>
        <pc:spChg chg="add del mod">
          <ac:chgData name="Gord McIntyre" userId="2dd3a535-d382-48e6-90fc-2919673cdbdb" providerId="ADAL" clId="{37E513ED-A3FC-49A5-9124-F4E04B010CF8}" dt="2025-10-14T19:55:33.754" v="486"/>
          <ac:spMkLst>
            <pc:docMk/>
            <pc:sldMk cId="1323991043" sldId="258"/>
            <ac:spMk id="4" creationId="{0228A0AE-4C74-4DB2-D6B1-398BB1EE5571}"/>
          </ac:spMkLst>
        </pc:spChg>
        <pc:spChg chg="add del mod">
          <ac:chgData name="Gord McIntyre" userId="2dd3a535-d382-48e6-90fc-2919673cdbdb" providerId="ADAL" clId="{37E513ED-A3FC-49A5-9124-F4E04B010CF8}" dt="2025-10-14T20:04:26.829" v="555"/>
          <ac:spMkLst>
            <pc:docMk/>
            <pc:sldMk cId="1323991043" sldId="258"/>
            <ac:spMk id="5" creationId="{99BEAF32-D2CE-6741-D911-CA1436960ED2}"/>
          </ac:spMkLst>
        </pc:spChg>
        <pc:spChg chg="add mod">
          <ac:chgData name="Gord McIntyre" userId="2dd3a535-d382-48e6-90fc-2919673cdbdb" providerId="ADAL" clId="{37E513ED-A3FC-49A5-9124-F4E04B010CF8}" dt="2025-10-14T20:07:53.957" v="712" actId="1076"/>
          <ac:spMkLst>
            <pc:docMk/>
            <pc:sldMk cId="1323991043" sldId="258"/>
            <ac:spMk id="6" creationId="{439A73B9-4441-537A-6DD4-F0002EC7904A}"/>
          </ac:spMkLst>
        </pc:spChg>
      </pc:sldChg>
      <pc:sldChg chg="addSp delSp modSp mod ord">
        <pc:chgData name="Gord McIntyre" userId="2dd3a535-d382-48e6-90fc-2919673cdbdb" providerId="ADAL" clId="{37E513ED-A3FC-49A5-9124-F4E04B010CF8}" dt="2025-10-14T21:27:54.723" v="1080" actId="14100"/>
        <pc:sldMkLst>
          <pc:docMk/>
          <pc:sldMk cId="3673829517" sldId="259"/>
        </pc:sldMkLst>
        <pc:spChg chg="mod">
          <ac:chgData name="Gord McIntyre" userId="2dd3a535-d382-48e6-90fc-2919673cdbdb" providerId="ADAL" clId="{37E513ED-A3FC-49A5-9124-F4E04B010CF8}" dt="2025-10-14T21:24:25.999" v="1026" actId="1076"/>
          <ac:spMkLst>
            <pc:docMk/>
            <pc:sldMk cId="3673829517" sldId="259"/>
            <ac:spMk id="2" creationId="{0F1E16A3-5B66-9AE1-D0F1-11FC1C75BF72}"/>
          </ac:spMkLst>
        </pc:spChg>
        <pc:spChg chg="del mod">
          <ac:chgData name="Gord McIntyre" userId="2dd3a535-d382-48e6-90fc-2919673cdbdb" providerId="ADAL" clId="{37E513ED-A3FC-49A5-9124-F4E04B010CF8}" dt="2025-10-14T21:18:32.109" v="939"/>
          <ac:spMkLst>
            <pc:docMk/>
            <pc:sldMk cId="3673829517" sldId="259"/>
            <ac:spMk id="3" creationId="{5C330294-5B49-313C-44A9-3612CA933EA4}"/>
          </ac:spMkLst>
        </pc:spChg>
        <pc:spChg chg="add mod">
          <ac:chgData name="Gord McIntyre" userId="2dd3a535-d382-48e6-90fc-2919673cdbdb" providerId="ADAL" clId="{37E513ED-A3FC-49A5-9124-F4E04B010CF8}" dt="2025-10-14T21:27:54.723" v="1080" actId="14100"/>
          <ac:spMkLst>
            <pc:docMk/>
            <pc:sldMk cId="3673829517" sldId="259"/>
            <ac:spMk id="9" creationId="{9C6F1E28-201D-A51E-2801-C67A25092000}"/>
          </ac:spMkLst>
        </pc:spChg>
        <pc:picChg chg="add mod">
          <ac:chgData name="Gord McIntyre" userId="2dd3a535-d382-48e6-90fc-2919673cdbdb" providerId="ADAL" clId="{37E513ED-A3FC-49A5-9124-F4E04B010CF8}" dt="2025-10-14T21:24:38.342" v="1028" actId="1076"/>
          <ac:picMkLst>
            <pc:docMk/>
            <pc:sldMk cId="3673829517" sldId="259"/>
            <ac:picMk id="4" creationId="{738A2A84-57EB-350E-5154-07C882858C3F}"/>
          </ac:picMkLst>
        </pc:picChg>
        <pc:picChg chg="add del mod">
          <ac:chgData name="Gord McIntyre" userId="2dd3a535-d382-48e6-90fc-2919673cdbdb" providerId="ADAL" clId="{37E513ED-A3FC-49A5-9124-F4E04B010CF8}" dt="2025-10-14T21:21:57.408" v="958" actId="478"/>
          <ac:picMkLst>
            <pc:docMk/>
            <pc:sldMk cId="3673829517" sldId="259"/>
            <ac:picMk id="5" creationId="{05E312BE-B967-F498-803E-FF393D8B91F9}"/>
          </ac:picMkLst>
        </pc:picChg>
        <pc:picChg chg="add mod">
          <ac:chgData name="Gord McIntyre" userId="2dd3a535-d382-48e6-90fc-2919673cdbdb" providerId="ADAL" clId="{37E513ED-A3FC-49A5-9124-F4E04B010CF8}" dt="2025-10-14T21:24:28.947" v="1027" actId="1076"/>
          <ac:picMkLst>
            <pc:docMk/>
            <pc:sldMk cId="3673829517" sldId="259"/>
            <ac:picMk id="6" creationId="{68C1598F-78A4-9A48-5D60-4851F9F4F42F}"/>
          </ac:picMkLst>
        </pc:picChg>
        <pc:picChg chg="add mod">
          <ac:chgData name="Gord McIntyre" userId="2dd3a535-d382-48e6-90fc-2919673cdbdb" providerId="ADAL" clId="{37E513ED-A3FC-49A5-9124-F4E04B010CF8}" dt="2025-10-14T21:22:44.042" v="969" actId="1076"/>
          <ac:picMkLst>
            <pc:docMk/>
            <pc:sldMk cId="3673829517" sldId="259"/>
            <ac:picMk id="8" creationId="{748E6B09-8253-7A58-0216-F0F05A562654}"/>
          </ac:picMkLst>
        </pc:picChg>
      </pc:sldChg>
      <pc:sldChg chg="addSp modSp mod">
        <pc:chgData name="Gord McIntyre" userId="2dd3a535-d382-48e6-90fc-2919673cdbdb" providerId="ADAL" clId="{37E513ED-A3FC-49A5-9124-F4E04B010CF8}" dt="2025-10-14T21:05:13.402" v="889" actId="1076"/>
        <pc:sldMkLst>
          <pc:docMk/>
          <pc:sldMk cId="2100512566" sldId="260"/>
        </pc:sldMkLst>
        <pc:spChg chg="mod">
          <ac:chgData name="Gord McIntyre" userId="2dd3a535-d382-48e6-90fc-2919673cdbdb" providerId="ADAL" clId="{37E513ED-A3FC-49A5-9124-F4E04B010CF8}" dt="2025-10-14T21:05:13.402" v="889" actId="1076"/>
          <ac:spMkLst>
            <pc:docMk/>
            <pc:sldMk cId="2100512566" sldId="260"/>
            <ac:spMk id="2" creationId="{2314BD50-44DB-F0DE-450C-223982D28A2E}"/>
          </ac:spMkLst>
        </pc:spChg>
        <pc:spChg chg="mod ord">
          <ac:chgData name="Gord McIntyre" userId="2dd3a535-d382-48e6-90fc-2919673cdbdb" providerId="ADAL" clId="{37E513ED-A3FC-49A5-9124-F4E04B010CF8}" dt="2025-10-14T21:04:45.871" v="887" actId="14100"/>
          <ac:spMkLst>
            <pc:docMk/>
            <pc:sldMk cId="2100512566" sldId="260"/>
            <ac:spMk id="3" creationId="{52FD9A5A-308F-B17F-3692-2563F49F7390}"/>
          </ac:spMkLst>
        </pc:spChg>
        <pc:picChg chg="add mod">
          <ac:chgData name="Gord McIntyre" userId="2dd3a535-d382-48e6-90fc-2919673cdbdb" providerId="ADAL" clId="{37E513ED-A3FC-49A5-9124-F4E04B010CF8}" dt="2025-10-14T21:04:01.299" v="885" actId="14100"/>
          <ac:picMkLst>
            <pc:docMk/>
            <pc:sldMk cId="2100512566" sldId="260"/>
            <ac:picMk id="4" creationId="{FDDA3EF3-2DF4-F04A-9528-89F156333A61}"/>
          </ac:picMkLst>
        </pc:picChg>
        <pc:picChg chg="add mod ord">
          <ac:chgData name="Gord McIntyre" userId="2dd3a535-d382-48e6-90fc-2919673cdbdb" providerId="ADAL" clId="{37E513ED-A3FC-49A5-9124-F4E04B010CF8}" dt="2025-10-14T20:59:26.444" v="856" actId="166"/>
          <ac:picMkLst>
            <pc:docMk/>
            <pc:sldMk cId="2100512566" sldId="260"/>
            <ac:picMk id="5" creationId="{833C1E7F-7A13-9B5F-E503-3A76BCDE0E78}"/>
          </ac:picMkLst>
        </pc:picChg>
        <pc:picChg chg="add mod">
          <ac:chgData name="Gord McIntyre" userId="2dd3a535-d382-48e6-90fc-2919673cdbdb" providerId="ADAL" clId="{37E513ED-A3FC-49A5-9124-F4E04B010CF8}" dt="2025-10-14T21:04:57.321" v="888" actId="14100"/>
          <ac:picMkLst>
            <pc:docMk/>
            <pc:sldMk cId="2100512566" sldId="260"/>
            <ac:picMk id="6" creationId="{361177BF-433A-8CFF-B07A-156D9EA947D1}"/>
          </ac:picMkLst>
        </pc:picChg>
        <pc:picChg chg="add mod ord">
          <ac:chgData name="Gord McIntyre" userId="2dd3a535-d382-48e6-90fc-2919673cdbdb" providerId="ADAL" clId="{37E513ED-A3FC-49A5-9124-F4E04B010CF8}" dt="2025-10-14T21:04:06.324" v="886" actId="167"/>
          <ac:picMkLst>
            <pc:docMk/>
            <pc:sldMk cId="2100512566" sldId="260"/>
            <ac:picMk id="7" creationId="{C71609D9-B0C7-426A-C684-CEB025BE63DF}"/>
          </ac:picMkLst>
        </pc:picChg>
      </pc:sldChg>
      <pc:sldChg chg="addSp delSp modSp mod ord">
        <pc:chgData name="Gord McIntyre" userId="2dd3a535-d382-48e6-90fc-2919673cdbdb" providerId="ADAL" clId="{37E513ED-A3FC-49A5-9124-F4E04B010CF8}" dt="2025-10-14T19:13:46.401" v="332"/>
        <pc:sldMkLst>
          <pc:docMk/>
          <pc:sldMk cId="503061802" sldId="261"/>
        </pc:sldMkLst>
        <pc:spChg chg="add del mod">
          <ac:chgData name="Gord McIntyre" userId="2dd3a535-d382-48e6-90fc-2919673cdbdb" providerId="ADAL" clId="{37E513ED-A3FC-49A5-9124-F4E04B010CF8}" dt="2025-10-14T16:26:15.122" v="103" actId="20577"/>
          <ac:spMkLst>
            <pc:docMk/>
            <pc:sldMk cId="503061802" sldId="261"/>
            <ac:spMk id="2" creationId="{92A07BEC-69DD-74BF-6CCD-6DCF07EF1CF1}"/>
          </ac:spMkLst>
        </pc:spChg>
        <pc:spChg chg="mod">
          <ac:chgData name="Gord McIntyre" userId="2dd3a535-d382-48e6-90fc-2919673cdbdb" providerId="ADAL" clId="{37E513ED-A3FC-49A5-9124-F4E04B010CF8}" dt="2025-10-14T16:51:13.182" v="161" actId="20577"/>
          <ac:spMkLst>
            <pc:docMk/>
            <pc:sldMk cId="503061802" sldId="261"/>
            <ac:spMk id="6" creationId="{9601A96E-9F2F-700D-0A6B-1B6C796AF5B9}"/>
          </ac:spMkLst>
        </pc:spChg>
        <pc:spChg chg="add del mod">
          <ac:chgData name="Gord McIntyre" userId="2dd3a535-d382-48e6-90fc-2919673cdbdb" providerId="ADAL" clId="{37E513ED-A3FC-49A5-9124-F4E04B010CF8}" dt="2025-10-14T16:25:54.343" v="88" actId="478"/>
          <ac:spMkLst>
            <pc:docMk/>
            <pc:sldMk cId="503061802" sldId="261"/>
            <ac:spMk id="7" creationId="{A9D1BDF3-3E03-5FE4-5A77-C5F28B0A4812}"/>
          </ac:spMkLst>
        </pc:spChg>
      </pc:sldChg>
      <pc:sldChg chg="addSp delSp modSp mod">
        <pc:chgData name="Gord McIntyre" userId="2dd3a535-d382-48e6-90fc-2919673cdbdb" providerId="ADAL" clId="{37E513ED-A3FC-49A5-9124-F4E04B010CF8}" dt="2025-10-14T21:37:59.929" v="1141" actId="1076"/>
        <pc:sldMkLst>
          <pc:docMk/>
          <pc:sldMk cId="552131031" sldId="262"/>
        </pc:sldMkLst>
        <pc:spChg chg="mod">
          <ac:chgData name="Gord McIntyre" userId="2dd3a535-d382-48e6-90fc-2919673cdbdb" providerId="ADAL" clId="{37E513ED-A3FC-49A5-9124-F4E04B010CF8}" dt="2025-10-14T21:32:37.606" v="1120" actId="2711"/>
          <ac:spMkLst>
            <pc:docMk/>
            <pc:sldMk cId="552131031" sldId="262"/>
            <ac:spMk id="2" creationId="{B30C7DE5-A316-2538-DD53-E7BDEFC76805}"/>
          </ac:spMkLst>
        </pc:spChg>
        <pc:spChg chg="mod">
          <ac:chgData name="Gord McIntyre" userId="2dd3a535-d382-48e6-90fc-2919673cdbdb" providerId="ADAL" clId="{37E513ED-A3FC-49A5-9124-F4E04B010CF8}" dt="2025-10-14T21:30:44.097" v="1107" actId="27636"/>
          <ac:spMkLst>
            <pc:docMk/>
            <pc:sldMk cId="552131031" sldId="262"/>
            <ac:spMk id="3" creationId="{5F1CB155-4D7A-EC4E-4770-736E8A4B5B6E}"/>
          </ac:spMkLst>
        </pc:spChg>
        <pc:spChg chg="mod">
          <ac:chgData name="Gord McIntyre" userId="2dd3a535-d382-48e6-90fc-2919673cdbdb" providerId="ADAL" clId="{37E513ED-A3FC-49A5-9124-F4E04B010CF8}" dt="2025-10-14T21:32:02.783" v="1116" actId="255"/>
          <ac:spMkLst>
            <pc:docMk/>
            <pc:sldMk cId="552131031" sldId="262"/>
            <ac:spMk id="7" creationId="{10DA86A7-DE67-04AF-EA3C-5327DD228938}"/>
          </ac:spMkLst>
        </pc:spChg>
        <pc:picChg chg="del">
          <ac:chgData name="Gord McIntyre" userId="2dd3a535-d382-48e6-90fc-2919673cdbdb" providerId="ADAL" clId="{37E513ED-A3FC-49A5-9124-F4E04B010CF8}" dt="2025-10-14T21:35:14.476" v="1123" actId="478"/>
          <ac:picMkLst>
            <pc:docMk/>
            <pc:sldMk cId="552131031" sldId="262"/>
            <ac:picMk id="4" creationId="{EE07EC64-2750-773E-CF4D-368F2FA07AA8}"/>
          </ac:picMkLst>
        </pc:picChg>
        <pc:picChg chg="del mod">
          <ac:chgData name="Gord McIntyre" userId="2dd3a535-d382-48e6-90fc-2919673cdbdb" providerId="ADAL" clId="{37E513ED-A3FC-49A5-9124-F4E04B010CF8}" dt="2025-10-14T21:37:31.318" v="1133" actId="478"/>
          <ac:picMkLst>
            <pc:docMk/>
            <pc:sldMk cId="552131031" sldId="262"/>
            <ac:picMk id="5" creationId="{51CFADEC-7D8B-BDEE-200F-C7C52F1B55AA}"/>
          </ac:picMkLst>
        </pc:picChg>
        <pc:picChg chg="add mod modCrop">
          <ac:chgData name="Gord McIntyre" userId="2dd3a535-d382-48e6-90fc-2919673cdbdb" providerId="ADAL" clId="{37E513ED-A3FC-49A5-9124-F4E04B010CF8}" dt="2025-10-14T21:35:49.612" v="1131" actId="1076"/>
          <ac:picMkLst>
            <pc:docMk/>
            <pc:sldMk cId="552131031" sldId="262"/>
            <ac:picMk id="6" creationId="{FDC689AE-E1D3-C285-A963-901282981C61}"/>
          </ac:picMkLst>
        </pc:picChg>
        <pc:picChg chg="add mod modCrop">
          <ac:chgData name="Gord McIntyre" userId="2dd3a535-d382-48e6-90fc-2919673cdbdb" providerId="ADAL" clId="{37E513ED-A3FC-49A5-9124-F4E04B010CF8}" dt="2025-10-14T21:37:59.929" v="1141" actId="1076"/>
          <ac:picMkLst>
            <pc:docMk/>
            <pc:sldMk cId="552131031" sldId="262"/>
            <ac:picMk id="8" creationId="{2FC5E0FC-BE70-2C15-87DB-AB4099B017B4}"/>
          </ac:picMkLst>
        </pc:picChg>
      </pc:sldChg>
      <pc:sldChg chg="addSp modSp mod">
        <pc:chgData name="Gord McIntyre" userId="2dd3a535-d382-48e6-90fc-2919673cdbdb" providerId="ADAL" clId="{37E513ED-A3FC-49A5-9124-F4E04B010CF8}" dt="2025-10-14T19:10:40.213" v="330" actId="1076"/>
        <pc:sldMkLst>
          <pc:docMk/>
          <pc:sldMk cId="386762918" sldId="263"/>
        </pc:sldMkLst>
        <pc:spChg chg="mod">
          <ac:chgData name="Gord McIntyre" userId="2dd3a535-d382-48e6-90fc-2919673cdbdb" providerId="ADAL" clId="{37E513ED-A3FC-49A5-9124-F4E04B010CF8}" dt="2025-10-14T19:03:19.057" v="292" actId="1076"/>
          <ac:spMkLst>
            <pc:docMk/>
            <pc:sldMk cId="386762918" sldId="263"/>
            <ac:spMk id="2" creationId="{9E94595C-1F18-71DE-A80E-064DF9AAF8CF}"/>
          </ac:spMkLst>
        </pc:spChg>
        <pc:spChg chg="mod ord">
          <ac:chgData name="Gord McIntyre" userId="2dd3a535-d382-48e6-90fc-2919673cdbdb" providerId="ADAL" clId="{37E513ED-A3FC-49A5-9124-F4E04B010CF8}" dt="2025-10-14T19:09:37.544" v="326" actId="170"/>
          <ac:spMkLst>
            <pc:docMk/>
            <pc:sldMk cId="386762918" sldId="263"/>
            <ac:spMk id="3" creationId="{850DEA11-AFCD-321F-F195-2B91AB7937A3}"/>
          </ac:spMkLst>
        </pc:spChg>
        <pc:picChg chg="add mod ord">
          <ac:chgData name="Gord McIntyre" userId="2dd3a535-d382-48e6-90fc-2919673cdbdb" providerId="ADAL" clId="{37E513ED-A3FC-49A5-9124-F4E04B010CF8}" dt="2025-10-14T19:10:06.712" v="329" actId="1076"/>
          <ac:picMkLst>
            <pc:docMk/>
            <pc:sldMk cId="386762918" sldId="263"/>
            <ac:picMk id="4" creationId="{F23FF865-CFB0-0ED3-35AA-235847E88DBD}"/>
          </ac:picMkLst>
        </pc:picChg>
        <pc:picChg chg="add mod ord">
          <ac:chgData name="Gord McIntyre" userId="2dd3a535-d382-48e6-90fc-2919673cdbdb" providerId="ADAL" clId="{37E513ED-A3FC-49A5-9124-F4E04B010CF8}" dt="2025-10-14T19:09:53.246" v="327" actId="1076"/>
          <ac:picMkLst>
            <pc:docMk/>
            <pc:sldMk cId="386762918" sldId="263"/>
            <ac:picMk id="5" creationId="{00363F47-2CE1-F713-D293-C953C8AFE8C7}"/>
          </ac:picMkLst>
        </pc:picChg>
        <pc:picChg chg="add mod ord">
          <ac:chgData name="Gord McIntyre" userId="2dd3a535-d382-48e6-90fc-2919673cdbdb" providerId="ADAL" clId="{37E513ED-A3FC-49A5-9124-F4E04B010CF8}" dt="2025-10-14T19:10:40.213" v="330" actId="1076"/>
          <ac:picMkLst>
            <pc:docMk/>
            <pc:sldMk cId="386762918" sldId="263"/>
            <ac:picMk id="6" creationId="{11ACCDC5-C831-F3F4-970A-8C8853F2C0C5}"/>
          </ac:picMkLst>
        </pc:picChg>
      </pc:sldChg>
      <pc:sldChg chg="addSp delSp modSp mod">
        <pc:chgData name="Gord McIntyre" userId="2dd3a535-d382-48e6-90fc-2919673cdbdb" providerId="ADAL" clId="{37E513ED-A3FC-49A5-9124-F4E04B010CF8}" dt="2025-10-14T21:17:52.230" v="938" actId="27636"/>
        <pc:sldMkLst>
          <pc:docMk/>
          <pc:sldMk cId="1687890411" sldId="264"/>
        </pc:sldMkLst>
        <pc:spChg chg="mod">
          <ac:chgData name="Gord McIntyre" userId="2dd3a535-d382-48e6-90fc-2919673cdbdb" providerId="ADAL" clId="{37E513ED-A3FC-49A5-9124-F4E04B010CF8}" dt="2025-10-14T21:17:21.435" v="929" actId="1076"/>
          <ac:spMkLst>
            <pc:docMk/>
            <pc:sldMk cId="1687890411" sldId="264"/>
            <ac:spMk id="2" creationId="{12718260-B869-776E-EDE0-9137E9789B35}"/>
          </ac:spMkLst>
        </pc:spChg>
        <pc:spChg chg="mod">
          <ac:chgData name="Gord McIntyre" userId="2dd3a535-d382-48e6-90fc-2919673cdbdb" providerId="ADAL" clId="{37E513ED-A3FC-49A5-9124-F4E04B010CF8}" dt="2025-10-14T21:17:52.230" v="938" actId="27636"/>
          <ac:spMkLst>
            <pc:docMk/>
            <pc:sldMk cId="1687890411" sldId="264"/>
            <ac:spMk id="6" creationId="{525C093E-9EFA-AB1D-CCE4-69E2A24B4579}"/>
          </ac:spMkLst>
        </pc:spChg>
        <pc:picChg chg="add mod">
          <ac:chgData name="Gord McIntyre" userId="2dd3a535-d382-48e6-90fc-2919673cdbdb" providerId="ADAL" clId="{37E513ED-A3FC-49A5-9124-F4E04B010CF8}" dt="2025-10-14T21:17:42.592" v="936" actId="1076"/>
          <ac:picMkLst>
            <pc:docMk/>
            <pc:sldMk cId="1687890411" sldId="264"/>
            <ac:picMk id="5" creationId="{030928F9-304D-039C-7D24-D82284CCA3C7}"/>
          </ac:picMkLst>
        </pc:picChg>
        <pc:picChg chg="add del mod ord">
          <ac:chgData name="Gord McIntyre" userId="2dd3a535-d382-48e6-90fc-2919673cdbdb" providerId="ADAL" clId="{37E513ED-A3FC-49A5-9124-F4E04B010CF8}" dt="2025-10-14T21:16:11.385" v="921" actId="478"/>
          <ac:picMkLst>
            <pc:docMk/>
            <pc:sldMk cId="1687890411" sldId="264"/>
            <ac:picMk id="7" creationId="{0A052F42-D174-2883-5D46-C1E774541CFA}"/>
          </ac:picMkLst>
        </pc:picChg>
      </pc:sldChg>
      <pc:sldChg chg="del">
        <pc:chgData name="Gord McIntyre" userId="2dd3a535-d382-48e6-90fc-2919673cdbdb" providerId="ADAL" clId="{37E513ED-A3FC-49A5-9124-F4E04B010CF8}" dt="2025-10-14T20:08:38.880" v="714" actId="2696"/>
        <pc:sldMkLst>
          <pc:docMk/>
          <pc:sldMk cId="3292702735" sldId="268"/>
        </pc:sldMkLst>
      </pc:sldChg>
      <pc:sldChg chg="addSp modSp mod">
        <pc:chgData name="Gord McIntyre" userId="2dd3a535-d382-48e6-90fc-2919673cdbdb" providerId="ADAL" clId="{37E513ED-A3FC-49A5-9124-F4E04B010CF8}" dt="2025-10-14T19:43:47.969" v="476" actId="14100"/>
        <pc:sldMkLst>
          <pc:docMk/>
          <pc:sldMk cId="220659051" sldId="269"/>
        </pc:sldMkLst>
        <pc:spChg chg="mod">
          <ac:chgData name="Gord McIntyre" userId="2dd3a535-d382-48e6-90fc-2919673cdbdb" providerId="ADAL" clId="{37E513ED-A3FC-49A5-9124-F4E04B010CF8}" dt="2025-10-14T19:37:58.837" v="436" actId="20577"/>
          <ac:spMkLst>
            <pc:docMk/>
            <pc:sldMk cId="220659051" sldId="269"/>
            <ac:spMk id="2" creationId="{2FE12F39-A5FB-CC01-1B02-064AFF863CA4}"/>
          </ac:spMkLst>
        </pc:spChg>
        <pc:spChg chg="mod">
          <ac:chgData name="Gord McIntyre" userId="2dd3a535-d382-48e6-90fc-2919673cdbdb" providerId="ADAL" clId="{37E513ED-A3FC-49A5-9124-F4E04B010CF8}" dt="2025-10-14T19:39:34.347" v="446" actId="21"/>
          <ac:spMkLst>
            <pc:docMk/>
            <pc:sldMk cId="220659051" sldId="269"/>
            <ac:spMk id="3" creationId="{EC1822C6-B732-B58D-0E90-35D53B8AAF59}"/>
          </ac:spMkLst>
        </pc:spChg>
        <pc:spChg chg="add mod">
          <ac:chgData name="Gord McIntyre" userId="2dd3a535-d382-48e6-90fc-2919673cdbdb" providerId="ADAL" clId="{37E513ED-A3FC-49A5-9124-F4E04B010CF8}" dt="2025-10-14T19:43:33.812" v="474" actId="1076"/>
          <ac:spMkLst>
            <pc:docMk/>
            <pc:sldMk cId="220659051" sldId="269"/>
            <ac:spMk id="5" creationId="{39C00B61-3008-1257-6CA5-8BC35C493A6D}"/>
          </ac:spMkLst>
        </pc:spChg>
        <pc:spChg chg="add mod">
          <ac:chgData name="Gord McIntyre" userId="2dd3a535-d382-48e6-90fc-2919673cdbdb" providerId="ADAL" clId="{37E513ED-A3FC-49A5-9124-F4E04B010CF8}" dt="2025-10-14T19:43:47.969" v="476" actId="14100"/>
          <ac:spMkLst>
            <pc:docMk/>
            <pc:sldMk cId="220659051" sldId="269"/>
            <ac:spMk id="6" creationId="{77A6A421-C635-EA78-4983-F0FE3DEE940C}"/>
          </ac:spMkLst>
        </pc:spChg>
        <pc:picChg chg="add mod">
          <ac:chgData name="Gord McIntyre" userId="2dd3a535-d382-48e6-90fc-2919673cdbdb" providerId="ADAL" clId="{37E513ED-A3FC-49A5-9124-F4E04B010CF8}" dt="2025-10-14T19:43:30.501" v="473" actId="1076"/>
          <ac:picMkLst>
            <pc:docMk/>
            <pc:sldMk cId="220659051" sldId="269"/>
            <ac:picMk id="4" creationId="{CF2D9E70-4C8D-8278-1014-75B45D070BEB}"/>
          </ac:picMkLst>
        </pc:picChg>
      </pc:sldChg>
      <pc:sldChg chg="addSp modSp mod">
        <pc:chgData name="Gord McIntyre" userId="2dd3a535-d382-48e6-90fc-2919673cdbdb" providerId="ADAL" clId="{37E513ED-A3FC-49A5-9124-F4E04B010CF8}" dt="2025-10-14T19:33:37.301" v="416" actId="14100"/>
        <pc:sldMkLst>
          <pc:docMk/>
          <pc:sldMk cId="158601352" sldId="270"/>
        </pc:sldMkLst>
        <pc:spChg chg="mod">
          <ac:chgData name="Gord McIntyre" userId="2dd3a535-d382-48e6-90fc-2919673cdbdb" providerId="ADAL" clId="{37E513ED-A3FC-49A5-9124-F4E04B010CF8}" dt="2025-10-14T19:21:33.840" v="366" actId="1076"/>
          <ac:spMkLst>
            <pc:docMk/>
            <pc:sldMk cId="158601352" sldId="270"/>
            <ac:spMk id="2" creationId="{42DA6876-8939-4BA9-CAAD-D724BB2B16D0}"/>
          </ac:spMkLst>
        </pc:spChg>
        <pc:spChg chg="mod">
          <ac:chgData name="Gord McIntyre" userId="2dd3a535-d382-48e6-90fc-2919673cdbdb" providerId="ADAL" clId="{37E513ED-A3FC-49A5-9124-F4E04B010CF8}" dt="2025-10-14T19:33:03.005" v="411" actId="14100"/>
          <ac:spMkLst>
            <pc:docMk/>
            <pc:sldMk cId="158601352" sldId="270"/>
            <ac:spMk id="3" creationId="{C6BADE75-E52B-285C-BDE9-56C9C7909A24}"/>
          </ac:spMkLst>
        </pc:spChg>
        <pc:spChg chg="add mod">
          <ac:chgData name="Gord McIntyre" userId="2dd3a535-d382-48e6-90fc-2919673cdbdb" providerId="ADAL" clId="{37E513ED-A3FC-49A5-9124-F4E04B010CF8}" dt="2025-10-14T19:33:26.877" v="414" actId="1076"/>
          <ac:spMkLst>
            <pc:docMk/>
            <pc:sldMk cId="158601352" sldId="270"/>
            <ac:spMk id="5" creationId="{74A2B00E-CDCD-A756-8179-F1AE828B5D73}"/>
          </ac:spMkLst>
        </pc:spChg>
        <pc:spChg chg="add mod">
          <ac:chgData name="Gord McIntyre" userId="2dd3a535-d382-48e6-90fc-2919673cdbdb" providerId="ADAL" clId="{37E513ED-A3FC-49A5-9124-F4E04B010CF8}" dt="2025-10-14T19:33:37.301" v="416" actId="14100"/>
          <ac:spMkLst>
            <pc:docMk/>
            <pc:sldMk cId="158601352" sldId="270"/>
            <ac:spMk id="6" creationId="{9F3B1F38-ABC4-6E9F-A454-53468CE76B6A}"/>
          </ac:spMkLst>
        </pc:spChg>
        <pc:spChg chg="add mod">
          <ac:chgData name="Gord McIntyre" userId="2dd3a535-d382-48e6-90fc-2919673cdbdb" providerId="ADAL" clId="{37E513ED-A3FC-49A5-9124-F4E04B010CF8}" dt="2025-10-14T19:32:54.832" v="410" actId="1076"/>
          <ac:spMkLst>
            <pc:docMk/>
            <pc:sldMk cId="158601352" sldId="270"/>
            <ac:spMk id="8" creationId="{E1A02FFD-517D-0207-EBE0-3CCDAB1601EC}"/>
          </ac:spMkLst>
        </pc:spChg>
        <pc:picChg chg="add mod">
          <ac:chgData name="Gord McIntyre" userId="2dd3a535-d382-48e6-90fc-2919673cdbdb" providerId="ADAL" clId="{37E513ED-A3FC-49A5-9124-F4E04B010CF8}" dt="2025-10-14T19:33:16.114" v="412" actId="1076"/>
          <ac:picMkLst>
            <pc:docMk/>
            <pc:sldMk cId="158601352" sldId="270"/>
            <ac:picMk id="4" creationId="{452ADAEF-05D2-83EE-41B6-D4B52C76BB26}"/>
          </ac:picMkLst>
        </pc:picChg>
        <pc:picChg chg="add mod">
          <ac:chgData name="Gord McIntyre" userId="2dd3a535-d382-48e6-90fc-2919673cdbdb" providerId="ADAL" clId="{37E513ED-A3FC-49A5-9124-F4E04B010CF8}" dt="2025-10-14T19:32:50.958" v="409" actId="1076"/>
          <ac:picMkLst>
            <pc:docMk/>
            <pc:sldMk cId="158601352" sldId="270"/>
            <ac:picMk id="7" creationId="{F1F4E714-2DB3-65DF-E169-E6A82030C937}"/>
          </ac:picMkLst>
        </pc:picChg>
      </pc:sldChg>
      <pc:sldChg chg="addSp delSp modSp new mod ord">
        <pc:chgData name="Gord McIntyre" userId="2dd3a535-d382-48e6-90fc-2919673cdbdb" providerId="ADAL" clId="{37E513ED-A3FC-49A5-9124-F4E04B010CF8}" dt="2025-10-14T22:18:50.915" v="1586" actId="13822"/>
        <pc:sldMkLst>
          <pc:docMk/>
          <pc:sldMk cId="3456319312" sldId="271"/>
        </pc:sldMkLst>
        <pc:spChg chg="mod">
          <ac:chgData name="Gord McIntyre" userId="2dd3a535-d382-48e6-90fc-2919673cdbdb" providerId="ADAL" clId="{37E513ED-A3FC-49A5-9124-F4E04B010CF8}" dt="2025-10-14T22:16:42.455" v="1555" actId="14100"/>
          <ac:spMkLst>
            <pc:docMk/>
            <pc:sldMk cId="3456319312" sldId="271"/>
            <ac:spMk id="2" creationId="{2F22FB54-6A81-F995-CE83-CF659C67392A}"/>
          </ac:spMkLst>
        </pc:spChg>
        <pc:spChg chg="del">
          <ac:chgData name="Gord McIntyre" userId="2dd3a535-d382-48e6-90fc-2919673cdbdb" providerId="ADAL" clId="{37E513ED-A3FC-49A5-9124-F4E04B010CF8}" dt="2025-10-14T21:58:25.170" v="1174" actId="22"/>
          <ac:spMkLst>
            <pc:docMk/>
            <pc:sldMk cId="3456319312" sldId="271"/>
            <ac:spMk id="3" creationId="{A71359D3-A2FB-8D00-4A6F-DD25F3D08489}"/>
          </ac:spMkLst>
        </pc:spChg>
        <pc:spChg chg="add del mod">
          <ac:chgData name="Gord McIntyre" userId="2dd3a535-d382-48e6-90fc-2919673cdbdb" providerId="ADAL" clId="{37E513ED-A3FC-49A5-9124-F4E04B010CF8}" dt="2025-10-14T22:05:56.544" v="1192" actId="478"/>
          <ac:spMkLst>
            <pc:docMk/>
            <pc:sldMk cId="3456319312" sldId="271"/>
            <ac:spMk id="8" creationId="{2C5E9BA3-84E3-876E-7EC8-C6F2610F4A1D}"/>
          </ac:spMkLst>
        </pc:spChg>
        <pc:spChg chg="add mod">
          <ac:chgData name="Gord McIntyre" userId="2dd3a535-d382-48e6-90fc-2919673cdbdb" providerId="ADAL" clId="{37E513ED-A3FC-49A5-9124-F4E04B010CF8}" dt="2025-10-14T22:18:50.915" v="1586" actId="13822"/>
          <ac:spMkLst>
            <pc:docMk/>
            <pc:sldMk cId="3456319312" sldId="271"/>
            <ac:spMk id="9" creationId="{2C22AC38-DEBD-6EED-03C4-B28079C8B60E}"/>
          </ac:spMkLst>
        </pc:spChg>
        <pc:picChg chg="add mod ord">
          <ac:chgData name="Gord McIntyre" userId="2dd3a535-d382-48e6-90fc-2919673cdbdb" providerId="ADAL" clId="{37E513ED-A3FC-49A5-9124-F4E04B010CF8}" dt="2025-10-14T22:05:08.656" v="1189" actId="1440"/>
          <ac:picMkLst>
            <pc:docMk/>
            <pc:sldMk cId="3456319312" sldId="271"/>
            <ac:picMk id="5" creationId="{60DDC1CB-65B9-D9DC-8A7E-A69FE1469724}"/>
          </ac:picMkLst>
        </pc:picChg>
        <pc:picChg chg="add mod">
          <ac:chgData name="Gord McIntyre" userId="2dd3a535-d382-48e6-90fc-2919673cdbdb" providerId="ADAL" clId="{37E513ED-A3FC-49A5-9124-F4E04B010CF8}" dt="2025-10-14T22:16:22.923" v="1554" actId="1076"/>
          <ac:picMkLst>
            <pc:docMk/>
            <pc:sldMk cId="3456319312" sldId="271"/>
            <ac:picMk id="7" creationId="{DCAAB9E8-AB3B-D2A4-7AA8-1EE874CE5768}"/>
          </ac:picMkLst>
        </pc:picChg>
      </pc:sldChg>
    </pc:docChg>
  </pc:docChgLst>
  <pc:docChgLst>
    <pc:chgData name="Melissa Davidson" userId="558be2f2-4164-4c85-b083-51c794b9e1e4" providerId="ADAL" clId="{9A0A914F-62EF-4148-AF81-895F1D4F0455}"/>
    <pc:docChg chg="custSel addSld delSld modSld">
      <pc:chgData name="Melissa Davidson" userId="558be2f2-4164-4c85-b083-51c794b9e1e4" providerId="ADAL" clId="{9A0A914F-62EF-4148-AF81-895F1D4F0455}" dt="2025-10-14T20:23:23.277" v="965" actId="20577"/>
      <pc:docMkLst>
        <pc:docMk/>
      </pc:docMkLst>
      <pc:sldChg chg="addSp delSp modSp mod">
        <pc:chgData name="Melissa Davidson" userId="558be2f2-4164-4c85-b083-51c794b9e1e4" providerId="ADAL" clId="{9A0A914F-62EF-4148-AF81-895F1D4F0455}" dt="2025-10-14T16:01:42.437" v="35" actId="14100"/>
        <pc:sldMkLst>
          <pc:docMk/>
          <pc:sldMk cId="3256309038" sldId="257"/>
        </pc:sldMkLst>
        <pc:spChg chg="del mod">
          <ac:chgData name="Melissa Davidson" userId="558be2f2-4164-4c85-b083-51c794b9e1e4" providerId="ADAL" clId="{9A0A914F-62EF-4148-AF81-895F1D4F0455}" dt="2025-10-14T15:59:56.392" v="21"/>
          <ac:spMkLst>
            <pc:docMk/>
            <pc:sldMk cId="3256309038" sldId="257"/>
            <ac:spMk id="4" creationId="{B8F1CEC1-C679-A2E0-CE08-582E011487B3}"/>
          </ac:spMkLst>
        </pc:spChg>
        <pc:spChg chg="add del mod">
          <ac:chgData name="Melissa Davidson" userId="558be2f2-4164-4c85-b083-51c794b9e1e4" providerId="ADAL" clId="{9A0A914F-62EF-4148-AF81-895F1D4F0455}" dt="2025-10-14T16:00:31.427" v="28" actId="478"/>
          <ac:spMkLst>
            <pc:docMk/>
            <pc:sldMk cId="3256309038" sldId="257"/>
            <ac:spMk id="7" creationId="{EF944019-8828-9DA5-E807-95A95F4D4814}"/>
          </ac:spMkLst>
        </pc:spChg>
        <pc:spChg chg="add mod">
          <ac:chgData name="Melissa Davidson" userId="558be2f2-4164-4c85-b083-51c794b9e1e4" providerId="ADAL" clId="{9A0A914F-62EF-4148-AF81-895F1D4F0455}" dt="2025-10-14T16:01:29.697" v="34" actId="121"/>
          <ac:spMkLst>
            <pc:docMk/>
            <pc:sldMk cId="3256309038" sldId="257"/>
            <ac:spMk id="8" creationId="{4E42B908-9350-E703-7C45-63D99A891AA1}"/>
          </ac:spMkLst>
        </pc:spChg>
        <pc:picChg chg="add mod">
          <ac:chgData name="Melissa Davidson" userId="558be2f2-4164-4c85-b083-51c794b9e1e4" providerId="ADAL" clId="{9A0A914F-62EF-4148-AF81-895F1D4F0455}" dt="2025-10-14T16:01:42.437" v="35" actId="14100"/>
          <ac:picMkLst>
            <pc:docMk/>
            <pc:sldMk cId="3256309038" sldId="257"/>
            <ac:picMk id="3" creationId="{24F29006-467A-E046-7E77-5A26F2643F08}"/>
          </ac:picMkLst>
        </pc:picChg>
        <pc:picChg chg="add mod">
          <ac:chgData name="Melissa Davidson" userId="558be2f2-4164-4c85-b083-51c794b9e1e4" providerId="ADAL" clId="{9A0A914F-62EF-4148-AF81-895F1D4F0455}" dt="2025-10-14T15:59:31.811" v="19" actId="1076"/>
          <ac:picMkLst>
            <pc:docMk/>
            <pc:sldMk cId="3256309038" sldId="257"/>
            <ac:picMk id="5" creationId="{4A346434-8BE5-0C39-6C84-DDF013A3A514}"/>
          </ac:picMkLst>
        </pc:picChg>
      </pc:sldChg>
      <pc:sldChg chg="modSp mod modNotesTx">
        <pc:chgData name="Melissa Davidson" userId="558be2f2-4164-4c85-b083-51c794b9e1e4" providerId="ADAL" clId="{9A0A914F-62EF-4148-AF81-895F1D4F0455}" dt="2025-10-14T20:23:23.277" v="965" actId="20577"/>
        <pc:sldMkLst>
          <pc:docMk/>
          <pc:sldMk cId="1323991043" sldId="258"/>
        </pc:sldMkLst>
        <pc:spChg chg="mod">
          <ac:chgData name="Melissa Davidson" userId="558be2f2-4164-4c85-b083-51c794b9e1e4" providerId="ADAL" clId="{9A0A914F-62EF-4148-AF81-895F1D4F0455}" dt="2025-10-14T17:51:11.247" v="702" actId="20577"/>
          <ac:spMkLst>
            <pc:docMk/>
            <pc:sldMk cId="1323991043" sldId="258"/>
            <ac:spMk id="2" creationId="{1B682322-D91E-08EF-BB5F-07662D398BD5}"/>
          </ac:spMkLst>
        </pc:spChg>
        <pc:spChg chg="mod">
          <ac:chgData name="Melissa Davidson" userId="558be2f2-4164-4c85-b083-51c794b9e1e4" providerId="ADAL" clId="{9A0A914F-62EF-4148-AF81-895F1D4F0455}" dt="2025-10-14T17:51:03.527" v="694" actId="20577"/>
          <ac:spMkLst>
            <pc:docMk/>
            <pc:sldMk cId="1323991043" sldId="258"/>
            <ac:spMk id="3" creationId="{2250E5DC-A1CC-21AD-051E-4E7BA48A4ABE}"/>
          </ac:spMkLst>
        </pc:spChg>
        <pc:spChg chg="mod">
          <ac:chgData name="Melissa Davidson" userId="558be2f2-4164-4c85-b083-51c794b9e1e4" providerId="ADAL" clId="{9A0A914F-62EF-4148-AF81-895F1D4F0455}" dt="2025-10-14T20:23:23.277" v="965" actId="20577"/>
          <ac:spMkLst>
            <pc:docMk/>
            <pc:sldMk cId="1323991043" sldId="258"/>
            <ac:spMk id="6" creationId="{439A73B9-4441-537A-6DD4-F0002EC7904A}"/>
          </ac:spMkLst>
        </pc:spChg>
      </pc:sldChg>
      <pc:sldChg chg="modSp new mod">
        <pc:chgData name="Melissa Davidson" userId="558be2f2-4164-4c85-b083-51c794b9e1e4" providerId="ADAL" clId="{9A0A914F-62EF-4148-AF81-895F1D4F0455}" dt="2025-10-14T16:18:50.484" v="106" actId="20577"/>
        <pc:sldMkLst>
          <pc:docMk/>
          <pc:sldMk cId="3673829517" sldId="259"/>
        </pc:sldMkLst>
        <pc:spChg chg="mod">
          <ac:chgData name="Melissa Davidson" userId="558be2f2-4164-4c85-b083-51c794b9e1e4" providerId="ADAL" clId="{9A0A914F-62EF-4148-AF81-895F1D4F0455}" dt="2025-10-14T16:18:50.484" v="106" actId="20577"/>
          <ac:spMkLst>
            <pc:docMk/>
            <pc:sldMk cId="3673829517" sldId="259"/>
            <ac:spMk id="3" creationId="{5C330294-5B49-313C-44A9-3612CA933EA4}"/>
          </ac:spMkLst>
        </pc:spChg>
      </pc:sldChg>
      <pc:sldChg chg="modSp new mod">
        <pc:chgData name="Melissa Davidson" userId="558be2f2-4164-4c85-b083-51c794b9e1e4" providerId="ADAL" clId="{9A0A914F-62EF-4148-AF81-895F1D4F0455}" dt="2025-10-14T16:19:10.591" v="123" actId="20577"/>
        <pc:sldMkLst>
          <pc:docMk/>
          <pc:sldMk cId="2100512566" sldId="260"/>
        </pc:sldMkLst>
        <pc:spChg chg="mod">
          <ac:chgData name="Melissa Davidson" userId="558be2f2-4164-4c85-b083-51c794b9e1e4" providerId="ADAL" clId="{9A0A914F-62EF-4148-AF81-895F1D4F0455}" dt="2025-10-14T16:19:10.591" v="123" actId="20577"/>
          <ac:spMkLst>
            <pc:docMk/>
            <pc:sldMk cId="2100512566" sldId="260"/>
            <ac:spMk id="3" creationId="{52FD9A5A-308F-B17F-3692-2563F49F7390}"/>
          </ac:spMkLst>
        </pc:spChg>
      </pc:sldChg>
      <pc:sldChg chg="addSp delSp modSp new mod">
        <pc:chgData name="Melissa Davidson" userId="558be2f2-4164-4c85-b083-51c794b9e1e4" providerId="ADAL" clId="{9A0A914F-62EF-4148-AF81-895F1D4F0455}" dt="2025-10-14T18:39:46.174" v="911" actId="1076"/>
        <pc:sldMkLst>
          <pc:docMk/>
          <pc:sldMk cId="503061802" sldId="261"/>
        </pc:sldMkLst>
        <pc:spChg chg="mod">
          <ac:chgData name="Melissa Davidson" userId="558be2f2-4164-4c85-b083-51c794b9e1e4" providerId="ADAL" clId="{9A0A914F-62EF-4148-AF81-895F1D4F0455}" dt="2025-10-14T16:19:58.680" v="124"/>
          <ac:spMkLst>
            <pc:docMk/>
            <pc:sldMk cId="503061802" sldId="261"/>
            <ac:spMk id="2" creationId="{92A07BEC-69DD-74BF-6CCD-6DCF07EF1CF1}"/>
          </ac:spMkLst>
        </pc:spChg>
        <pc:spChg chg="del">
          <ac:chgData name="Melissa Davidson" userId="558be2f2-4164-4c85-b083-51c794b9e1e4" providerId="ADAL" clId="{9A0A914F-62EF-4148-AF81-895F1D4F0455}" dt="2025-10-14T16:20:22.180" v="125"/>
          <ac:spMkLst>
            <pc:docMk/>
            <pc:sldMk cId="503061802" sldId="261"/>
            <ac:spMk id="3" creationId="{531CFE1F-EA5E-B20E-2A8F-24A85E98583E}"/>
          </ac:spMkLst>
        </pc:spChg>
        <pc:spChg chg="add mod">
          <ac:chgData name="Melissa Davidson" userId="558be2f2-4164-4c85-b083-51c794b9e1e4" providerId="ADAL" clId="{9A0A914F-62EF-4148-AF81-895F1D4F0455}" dt="2025-10-14T18:39:46.174" v="911" actId="1076"/>
          <ac:spMkLst>
            <pc:docMk/>
            <pc:sldMk cId="503061802" sldId="261"/>
            <ac:spMk id="6" creationId="{9601A96E-9F2F-700D-0A6B-1B6C796AF5B9}"/>
          </ac:spMkLst>
        </pc:spChg>
        <pc:picChg chg="add mod">
          <ac:chgData name="Melissa Davidson" userId="558be2f2-4164-4c85-b083-51c794b9e1e4" providerId="ADAL" clId="{9A0A914F-62EF-4148-AF81-895F1D4F0455}" dt="2025-10-14T16:21:14.962" v="132" actId="14100"/>
          <ac:picMkLst>
            <pc:docMk/>
            <pc:sldMk cId="503061802" sldId="261"/>
            <ac:picMk id="4" creationId="{465DAE19-1327-E6B3-4A7F-38FC7E9EA45D}"/>
          </ac:picMkLst>
        </pc:picChg>
      </pc:sldChg>
      <pc:sldChg chg="addSp modSp new mod">
        <pc:chgData name="Melissa Davidson" userId="558be2f2-4164-4c85-b083-51c794b9e1e4" providerId="ADAL" clId="{9A0A914F-62EF-4148-AF81-895F1D4F0455}" dt="2025-10-14T16:24:30.879" v="157" actId="1076"/>
        <pc:sldMkLst>
          <pc:docMk/>
          <pc:sldMk cId="552131031" sldId="262"/>
        </pc:sldMkLst>
        <pc:spChg chg="mod">
          <ac:chgData name="Melissa Davidson" userId="558be2f2-4164-4c85-b083-51c794b9e1e4" providerId="ADAL" clId="{9A0A914F-62EF-4148-AF81-895F1D4F0455}" dt="2025-10-14T16:22:20.340" v="133"/>
          <ac:spMkLst>
            <pc:docMk/>
            <pc:sldMk cId="552131031" sldId="262"/>
            <ac:spMk id="2" creationId="{B30C7DE5-A316-2538-DD53-E7BDEFC76805}"/>
          </ac:spMkLst>
        </pc:spChg>
        <pc:spChg chg="mod">
          <ac:chgData name="Melissa Davidson" userId="558be2f2-4164-4c85-b083-51c794b9e1e4" providerId="ADAL" clId="{9A0A914F-62EF-4148-AF81-895F1D4F0455}" dt="2025-10-14T16:24:16.252" v="154" actId="1076"/>
          <ac:spMkLst>
            <pc:docMk/>
            <pc:sldMk cId="552131031" sldId="262"/>
            <ac:spMk id="3" creationId="{5F1CB155-4D7A-EC4E-4770-736E8A4B5B6E}"/>
          </ac:spMkLst>
        </pc:spChg>
        <pc:spChg chg="add mod">
          <ac:chgData name="Melissa Davidson" userId="558be2f2-4164-4c85-b083-51c794b9e1e4" providerId="ADAL" clId="{9A0A914F-62EF-4148-AF81-895F1D4F0455}" dt="2025-10-14T16:24:30.879" v="157" actId="1076"/>
          <ac:spMkLst>
            <pc:docMk/>
            <pc:sldMk cId="552131031" sldId="262"/>
            <ac:spMk id="7" creationId="{10DA86A7-DE67-04AF-EA3C-5327DD228938}"/>
          </ac:spMkLst>
        </pc:spChg>
        <pc:picChg chg="add mod">
          <ac:chgData name="Melissa Davidson" userId="558be2f2-4164-4c85-b083-51c794b9e1e4" providerId="ADAL" clId="{9A0A914F-62EF-4148-AF81-895F1D4F0455}" dt="2025-10-14T16:24:11.388" v="153" actId="1076"/>
          <ac:picMkLst>
            <pc:docMk/>
            <pc:sldMk cId="552131031" sldId="262"/>
            <ac:picMk id="4" creationId="{EE07EC64-2750-773E-CF4D-368F2FA07AA8}"/>
          </ac:picMkLst>
        </pc:picChg>
        <pc:picChg chg="add mod">
          <ac:chgData name="Melissa Davidson" userId="558be2f2-4164-4c85-b083-51c794b9e1e4" providerId="ADAL" clId="{9A0A914F-62EF-4148-AF81-895F1D4F0455}" dt="2025-10-14T16:23:23.852" v="145" actId="14100"/>
          <ac:picMkLst>
            <pc:docMk/>
            <pc:sldMk cId="552131031" sldId="262"/>
            <ac:picMk id="5" creationId="{51CFADEC-7D8B-BDEE-200F-C7C52F1B55AA}"/>
          </ac:picMkLst>
        </pc:picChg>
      </pc:sldChg>
      <pc:sldChg chg="modSp new mod">
        <pc:chgData name="Melissa Davidson" userId="558be2f2-4164-4c85-b083-51c794b9e1e4" providerId="ADAL" clId="{9A0A914F-62EF-4148-AF81-895F1D4F0455}" dt="2025-10-14T16:31:03.606" v="163" actId="14100"/>
        <pc:sldMkLst>
          <pc:docMk/>
          <pc:sldMk cId="386762918" sldId="263"/>
        </pc:sldMkLst>
        <pc:spChg chg="mod">
          <ac:chgData name="Melissa Davidson" userId="558be2f2-4164-4c85-b083-51c794b9e1e4" providerId="ADAL" clId="{9A0A914F-62EF-4148-AF81-895F1D4F0455}" dt="2025-10-14T16:29:51.685" v="158"/>
          <ac:spMkLst>
            <pc:docMk/>
            <pc:sldMk cId="386762918" sldId="263"/>
            <ac:spMk id="2" creationId="{9E94595C-1F18-71DE-A80E-064DF9AAF8CF}"/>
          </ac:spMkLst>
        </pc:spChg>
        <pc:spChg chg="mod">
          <ac:chgData name="Melissa Davidson" userId="558be2f2-4164-4c85-b083-51c794b9e1e4" providerId="ADAL" clId="{9A0A914F-62EF-4148-AF81-895F1D4F0455}" dt="2025-10-14T16:31:03.606" v="163" actId="14100"/>
          <ac:spMkLst>
            <pc:docMk/>
            <pc:sldMk cId="386762918" sldId="263"/>
            <ac:spMk id="3" creationId="{850DEA11-AFCD-321F-F195-2B91AB7937A3}"/>
          </ac:spMkLst>
        </pc:spChg>
      </pc:sldChg>
      <pc:sldChg chg="addSp delSp modSp new mod">
        <pc:chgData name="Melissa Davidson" userId="558be2f2-4164-4c85-b083-51c794b9e1e4" providerId="ADAL" clId="{9A0A914F-62EF-4148-AF81-895F1D4F0455}" dt="2025-10-14T16:32:31.383" v="192" actId="27636"/>
        <pc:sldMkLst>
          <pc:docMk/>
          <pc:sldMk cId="1687890411" sldId="264"/>
        </pc:sldMkLst>
        <pc:spChg chg="mod">
          <ac:chgData name="Melissa Davidson" userId="558be2f2-4164-4c85-b083-51c794b9e1e4" providerId="ADAL" clId="{9A0A914F-62EF-4148-AF81-895F1D4F0455}" dt="2025-10-14T16:31:42.299" v="164"/>
          <ac:spMkLst>
            <pc:docMk/>
            <pc:sldMk cId="1687890411" sldId="264"/>
            <ac:spMk id="2" creationId="{12718260-B869-776E-EDE0-9137E9789B35}"/>
          </ac:spMkLst>
        </pc:spChg>
        <pc:spChg chg="del mod">
          <ac:chgData name="Melissa Davidson" userId="558be2f2-4164-4c85-b083-51c794b9e1e4" providerId="ADAL" clId="{9A0A914F-62EF-4148-AF81-895F1D4F0455}" dt="2025-10-14T16:32:03.926" v="183"/>
          <ac:spMkLst>
            <pc:docMk/>
            <pc:sldMk cId="1687890411" sldId="264"/>
            <ac:spMk id="3" creationId="{D4F24154-2F15-0BAC-D631-C9BD29E1B2D8}"/>
          </ac:spMkLst>
        </pc:spChg>
        <pc:spChg chg="add del mod">
          <ac:chgData name="Melissa Davidson" userId="558be2f2-4164-4c85-b083-51c794b9e1e4" providerId="ADAL" clId="{9A0A914F-62EF-4148-AF81-895F1D4F0455}" dt="2025-10-14T16:32:07.321" v="184" actId="478"/>
          <ac:spMkLst>
            <pc:docMk/>
            <pc:sldMk cId="1687890411" sldId="264"/>
            <ac:spMk id="4" creationId="{BDB6C3E8-3CE3-A371-184C-89F8DB9F899C}"/>
          </ac:spMkLst>
        </pc:spChg>
        <pc:spChg chg="add mod">
          <ac:chgData name="Melissa Davidson" userId="558be2f2-4164-4c85-b083-51c794b9e1e4" providerId="ADAL" clId="{9A0A914F-62EF-4148-AF81-895F1D4F0455}" dt="2025-10-14T16:32:31.383" v="192" actId="27636"/>
          <ac:spMkLst>
            <pc:docMk/>
            <pc:sldMk cId="1687890411" sldId="264"/>
            <ac:spMk id="6" creationId="{525C093E-9EFA-AB1D-CCE4-69E2A24B4579}"/>
          </ac:spMkLst>
        </pc:spChg>
      </pc:sldChg>
      <pc:sldChg chg="new del">
        <pc:chgData name="Melissa Davidson" userId="558be2f2-4164-4c85-b083-51c794b9e1e4" providerId="ADAL" clId="{9A0A914F-62EF-4148-AF81-895F1D4F0455}" dt="2025-10-14T18:56:27.391" v="922" actId="47"/>
        <pc:sldMkLst>
          <pc:docMk/>
          <pc:sldMk cId="3892058145" sldId="265"/>
        </pc:sldMkLst>
      </pc:sldChg>
      <pc:sldChg chg="new del">
        <pc:chgData name="Melissa Davidson" userId="558be2f2-4164-4c85-b083-51c794b9e1e4" providerId="ADAL" clId="{9A0A914F-62EF-4148-AF81-895F1D4F0455}" dt="2025-10-14T16:34:03.008" v="194" actId="47"/>
        <pc:sldMkLst>
          <pc:docMk/>
          <pc:sldMk cId="3263725617" sldId="266"/>
        </pc:sldMkLst>
      </pc:sldChg>
      <pc:sldChg chg="new del">
        <pc:chgData name="Melissa Davidson" userId="558be2f2-4164-4c85-b083-51c794b9e1e4" providerId="ADAL" clId="{9A0A914F-62EF-4148-AF81-895F1D4F0455}" dt="2025-10-14T16:34:01.570" v="193" actId="47"/>
        <pc:sldMkLst>
          <pc:docMk/>
          <pc:sldMk cId="740713605" sldId="267"/>
        </pc:sldMkLst>
      </pc:sldChg>
      <pc:sldChg chg="modSp new mod">
        <pc:chgData name="Melissa Davidson" userId="558be2f2-4164-4c85-b083-51c794b9e1e4" providerId="ADAL" clId="{9A0A914F-62EF-4148-AF81-895F1D4F0455}" dt="2025-10-14T16:14:39.907" v="64" actId="20577"/>
        <pc:sldMkLst>
          <pc:docMk/>
          <pc:sldMk cId="3292702735" sldId="268"/>
        </pc:sldMkLst>
        <pc:spChg chg="mod">
          <ac:chgData name="Melissa Davidson" userId="558be2f2-4164-4c85-b083-51c794b9e1e4" providerId="ADAL" clId="{9A0A914F-62EF-4148-AF81-895F1D4F0455}" dt="2025-10-14T16:14:39.907" v="64" actId="20577"/>
          <ac:spMkLst>
            <pc:docMk/>
            <pc:sldMk cId="3292702735" sldId="268"/>
            <ac:spMk id="3" creationId="{AC59CA26-193D-E3EE-8550-37B0F10217A6}"/>
          </ac:spMkLst>
        </pc:spChg>
      </pc:sldChg>
      <pc:sldChg chg="modSp new mod">
        <pc:chgData name="Melissa Davidson" userId="558be2f2-4164-4c85-b083-51c794b9e1e4" providerId="ADAL" clId="{9A0A914F-62EF-4148-AF81-895F1D4F0455}" dt="2025-10-14T20:21:54.147" v="927" actId="20577"/>
        <pc:sldMkLst>
          <pc:docMk/>
          <pc:sldMk cId="220659051" sldId="269"/>
        </pc:sldMkLst>
        <pc:spChg chg="mod">
          <ac:chgData name="Melissa Davidson" userId="558be2f2-4164-4c85-b083-51c794b9e1e4" providerId="ADAL" clId="{9A0A914F-62EF-4148-AF81-895F1D4F0455}" dt="2025-10-14T16:14:55.395" v="65"/>
          <ac:spMkLst>
            <pc:docMk/>
            <pc:sldMk cId="220659051" sldId="269"/>
            <ac:spMk id="2" creationId="{2FE12F39-A5FB-CC01-1B02-064AFF863CA4}"/>
          </ac:spMkLst>
        </pc:spChg>
        <pc:spChg chg="mod">
          <ac:chgData name="Melissa Davidson" userId="558be2f2-4164-4c85-b083-51c794b9e1e4" providerId="ADAL" clId="{9A0A914F-62EF-4148-AF81-895F1D4F0455}" dt="2025-10-14T18:49:45.562" v="921" actId="20577"/>
          <ac:spMkLst>
            <pc:docMk/>
            <pc:sldMk cId="220659051" sldId="269"/>
            <ac:spMk id="3" creationId="{EC1822C6-B732-B58D-0E90-35D53B8AAF59}"/>
          </ac:spMkLst>
        </pc:spChg>
        <pc:spChg chg="mod">
          <ac:chgData name="Melissa Davidson" userId="558be2f2-4164-4c85-b083-51c794b9e1e4" providerId="ADAL" clId="{9A0A914F-62EF-4148-AF81-895F1D4F0455}" dt="2025-10-14T20:21:54.147" v="927" actId="20577"/>
          <ac:spMkLst>
            <pc:docMk/>
            <pc:sldMk cId="220659051" sldId="269"/>
            <ac:spMk id="6" creationId="{77A6A421-C635-EA78-4983-F0FE3DEE940C}"/>
          </ac:spMkLst>
        </pc:spChg>
      </pc:sldChg>
      <pc:sldChg chg="modSp new mod modNotesTx">
        <pc:chgData name="Melissa Davidson" userId="558be2f2-4164-4c85-b083-51c794b9e1e4" providerId="ADAL" clId="{9A0A914F-62EF-4148-AF81-895F1D4F0455}" dt="2025-10-14T18:27:17.207" v="860" actId="20577"/>
        <pc:sldMkLst>
          <pc:docMk/>
          <pc:sldMk cId="158601352" sldId="270"/>
        </pc:sldMkLst>
        <pc:spChg chg="mod">
          <ac:chgData name="Melissa Davidson" userId="558be2f2-4164-4c85-b083-51c794b9e1e4" providerId="ADAL" clId="{9A0A914F-62EF-4148-AF81-895F1D4F0455}" dt="2025-10-14T16:16:06.707" v="73"/>
          <ac:spMkLst>
            <pc:docMk/>
            <pc:sldMk cId="158601352" sldId="270"/>
            <ac:spMk id="2" creationId="{42DA6876-8939-4BA9-CAAD-D724BB2B16D0}"/>
          </ac:spMkLst>
        </pc:spChg>
        <pc:spChg chg="mod">
          <ac:chgData name="Melissa Davidson" userId="558be2f2-4164-4c85-b083-51c794b9e1e4" providerId="ADAL" clId="{9A0A914F-62EF-4148-AF81-895F1D4F0455}" dt="2025-10-14T18:22:54.816" v="806" actId="20577"/>
          <ac:spMkLst>
            <pc:docMk/>
            <pc:sldMk cId="158601352" sldId="270"/>
            <ac:spMk id="3" creationId="{C6BADE75-E52B-285C-BDE9-56C9C7909A2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054E2E-69E6-45DE-8D3D-B403683DF27C}" type="datetimeFigureOut">
              <a:rPr lang="en-US" smtClean="0"/>
              <a:t>10/14/2025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A84B77-2F7C-4973-8AD5-D782CFF1268C}" type="slidenum">
              <a:rPr lang="en-US" smtClean="0"/>
              <a:t>‹#›</a:t>
            </a:fld>
            <a:endParaRPr lang="en-US"/>
          </a:p>
        </p:txBody>
      </p:sp>
    </p:spTree>
    <p:extLst>
      <p:ext uri="{BB962C8B-B14F-4D97-AF65-F5344CB8AC3E}">
        <p14:creationId xmlns:p14="http://schemas.microsoft.com/office/powerpoint/2010/main" val="1440105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A84B77-2F7C-4973-8AD5-D782CFF1268C}" type="slidenum">
              <a:rPr lang="en-US" smtClean="0"/>
              <a:t>3</a:t>
            </a:fld>
            <a:endParaRPr lang="en-US"/>
          </a:p>
        </p:txBody>
      </p:sp>
    </p:spTree>
    <p:extLst>
      <p:ext uri="{BB962C8B-B14F-4D97-AF65-F5344CB8AC3E}">
        <p14:creationId xmlns:p14="http://schemas.microsoft.com/office/powerpoint/2010/main" val="2462147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A84B77-2F7C-4973-8AD5-D782CFF1268C}" type="slidenum">
              <a:rPr lang="en-US" smtClean="0"/>
              <a:t>4</a:t>
            </a:fld>
            <a:endParaRPr lang="en-US"/>
          </a:p>
        </p:txBody>
      </p:sp>
    </p:spTree>
    <p:extLst>
      <p:ext uri="{BB962C8B-B14F-4D97-AF65-F5344CB8AC3E}">
        <p14:creationId xmlns:p14="http://schemas.microsoft.com/office/powerpoint/2010/main" val="67361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Collaborate with Culture and Heritage on programming</a:t>
            </a:r>
          </a:p>
        </p:txBody>
      </p:sp>
      <p:sp>
        <p:nvSpPr>
          <p:cNvPr id="4" name="Slide Number Placeholder 3"/>
          <p:cNvSpPr>
            <a:spLocks noGrp="1"/>
          </p:cNvSpPr>
          <p:nvPr>
            <p:ph type="sldNum" sz="quarter" idx="5"/>
          </p:nvPr>
        </p:nvSpPr>
        <p:spPr/>
        <p:txBody>
          <a:bodyPr/>
          <a:lstStyle/>
          <a:p>
            <a:fld id="{62A84B77-2F7C-4973-8AD5-D782CFF1268C}" type="slidenum">
              <a:rPr lang="en-US" smtClean="0"/>
              <a:t>5</a:t>
            </a:fld>
            <a:endParaRPr lang="en-US"/>
          </a:p>
        </p:txBody>
      </p:sp>
    </p:spTree>
    <p:extLst>
      <p:ext uri="{BB962C8B-B14F-4D97-AF65-F5344CB8AC3E}">
        <p14:creationId xmlns:p14="http://schemas.microsoft.com/office/powerpoint/2010/main" val="459978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A84B77-2F7C-4973-8AD5-D782CFF1268C}" type="slidenum">
              <a:rPr lang="en-US" smtClean="0"/>
              <a:t>6</a:t>
            </a:fld>
            <a:endParaRPr lang="en-US"/>
          </a:p>
        </p:txBody>
      </p:sp>
    </p:spTree>
    <p:extLst>
      <p:ext uri="{BB962C8B-B14F-4D97-AF65-F5344CB8AC3E}">
        <p14:creationId xmlns:p14="http://schemas.microsoft.com/office/powerpoint/2010/main" val="900530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2C86A-34E3-C046-92D3-FE27434FD1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03C7BC-6F3F-7A4C-B839-28AA281452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CD7F3C-9224-BD4D-B7C4-DAA686E5AB8B}"/>
              </a:ext>
            </a:extLst>
          </p:cNvPr>
          <p:cNvSpPr>
            <a:spLocks noGrp="1"/>
          </p:cNvSpPr>
          <p:nvPr>
            <p:ph type="dt" sz="half" idx="10"/>
          </p:nvPr>
        </p:nvSpPr>
        <p:spPr/>
        <p:txBody>
          <a:bodyPr/>
          <a:lstStyle/>
          <a:p>
            <a:fld id="{94C745D8-FAEE-7549-A87D-D45710F48FD9}" type="datetimeFigureOut">
              <a:rPr lang="en-US" smtClean="0"/>
              <a:t>10/14/2025</a:t>
            </a:fld>
            <a:endParaRPr lang="en-US"/>
          </a:p>
        </p:txBody>
      </p:sp>
      <p:sp>
        <p:nvSpPr>
          <p:cNvPr id="5" name="Footer Placeholder 4">
            <a:extLst>
              <a:ext uri="{FF2B5EF4-FFF2-40B4-BE49-F238E27FC236}">
                <a16:creationId xmlns:a16="http://schemas.microsoft.com/office/drawing/2014/main" id="{C8E75989-A6E0-3C42-AB9B-B213A4EB2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D5A91-A623-2643-9377-2695040F6746}"/>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832628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D0666-1518-6D4F-AF7F-B9DEF9A46C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A953F8-A3DD-9743-BB3C-64696F1C56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537E3-0201-AC43-9C13-1888A480FE8A}"/>
              </a:ext>
            </a:extLst>
          </p:cNvPr>
          <p:cNvSpPr>
            <a:spLocks noGrp="1"/>
          </p:cNvSpPr>
          <p:nvPr>
            <p:ph type="dt" sz="half" idx="10"/>
          </p:nvPr>
        </p:nvSpPr>
        <p:spPr/>
        <p:txBody>
          <a:bodyPr/>
          <a:lstStyle/>
          <a:p>
            <a:fld id="{94C745D8-FAEE-7549-A87D-D45710F48FD9}" type="datetimeFigureOut">
              <a:rPr lang="en-US" smtClean="0"/>
              <a:t>10/14/2025</a:t>
            </a:fld>
            <a:endParaRPr lang="en-US"/>
          </a:p>
        </p:txBody>
      </p:sp>
      <p:sp>
        <p:nvSpPr>
          <p:cNvPr id="5" name="Footer Placeholder 4">
            <a:extLst>
              <a:ext uri="{FF2B5EF4-FFF2-40B4-BE49-F238E27FC236}">
                <a16:creationId xmlns:a16="http://schemas.microsoft.com/office/drawing/2014/main" id="{3029FCA2-3BEF-9548-B370-C45D92B6D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2AC93-B5BD-4946-A0FE-25E914C27715}"/>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284495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E2B425-DEAF-694A-8AA1-C07930DD7C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51A517-3A0D-D44E-B4B8-2945508BBC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9F94F-0D63-0545-8889-DEF40D6BA306}"/>
              </a:ext>
            </a:extLst>
          </p:cNvPr>
          <p:cNvSpPr>
            <a:spLocks noGrp="1"/>
          </p:cNvSpPr>
          <p:nvPr>
            <p:ph type="dt" sz="half" idx="10"/>
          </p:nvPr>
        </p:nvSpPr>
        <p:spPr/>
        <p:txBody>
          <a:bodyPr/>
          <a:lstStyle/>
          <a:p>
            <a:fld id="{94C745D8-FAEE-7549-A87D-D45710F48FD9}" type="datetimeFigureOut">
              <a:rPr lang="en-US" smtClean="0"/>
              <a:t>10/14/2025</a:t>
            </a:fld>
            <a:endParaRPr lang="en-US"/>
          </a:p>
        </p:txBody>
      </p:sp>
      <p:sp>
        <p:nvSpPr>
          <p:cNvPr id="5" name="Footer Placeholder 4">
            <a:extLst>
              <a:ext uri="{FF2B5EF4-FFF2-40B4-BE49-F238E27FC236}">
                <a16:creationId xmlns:a16="http://schemas.microsoft.com/office/drawing/2014/main" id="{21638463-AEB8-D245-8AE2-53332C5B9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FCCD0-0A2B-5541-8FA1-F8234A976311}"/>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46021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A7A4D-1774-D543-B20F-8799207F8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F7A908-6A30-F244-9F88-8934CF8208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6D60D-A51A-E342-8964-39FA03194F30}"/>
              </a:ext>
            </a:extLst>
          </p:cNvPr>
          <p:cNvSpPr>
            <a:spLocks noGrp="1"/>
          </p:cNvSpPr>
          <p:nvPr>
            <p:ph type="dt" sz="half" idx="10"/>
          </p:nvPr>
        </p:nvSpPr>
        <p:spPr/>
        <p:txBody>
          <a:bodyPr/>
          <a:lstStyle/>
          <a:p>
            <a:fld id="{94C745D8-FAEE-7549-A87D-D45710F48FD9}" type="datetimeFigureOut">
              <a:rPr lang="en-US" smtClean="0"/>
              <a:t>10/14/2025</a:t>
            </a:fld>
            <a:endParaRPr lang="en-US"/>
          </a:p>
        </p:txBody>
      </p:sp>
      <p:sp>
        <p:nvSpPr>
          <p:cNvPr id="5" name="Footer Placeholder 4">
            <a:extLst>
              <a:ext uri="{FF2B5EF4-FFF2-40B4-BE49-F238E27FC236}">
                <a16:creationId xmlns:a16="http://schemas.microsoft.com/office/drawing/2014/main" id="{462333EA-2BCB-624D-B721-07E2BA9AE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11DB3-617A-3C4A-9E7F-477F783B8752}"/>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1982155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5D927-925C-7D44-94DF-8E2CBC840E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612739-8515-6444-8330-7E67324C0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B18773-1E26-484F-B677-46A69ECA229C}"/>
              </a:ext>
            </a:extLst>
          </p:cNvPr>
          <p:cNvSpPr>
            <a:spLocks noGrp="1"/>
          </p:cNvSpPr>
          <p:nvPr>
            <p:ph type="dt" sz="half" idx="10"/>
          </p:nvPr>
        </p:nvSpPr>
        <p:spPr/>
        <p:txBody>
          <a:bodyPr/>
          <a:lstStyle/>
          <a:p>
            <a:fld id="{94C745D8-FAEE-7549-A87D-D45710F48FD9}" type="datetimeFigureOut">
              <a:rPr lang="en-US" smtClean="0"/>
              <a:t>10/14/2025</a:t>
            </a:fld>
            <a:endParaRPr lang="en-US"/>
          </a:p>
        </p:txBody>
      </p:sp>
      <p:sp>
        <p:nvSpPr>
          <p:cNvPr id="5" name="Footer Placeholder 4">
            <a:extLst>
              <a:ext uri="{FF2B5EF4-FFF2-40B4-BE49-F238E27FC236}">
                <a16:creationId xmlns:a16="http://schemas.microsoft.com/office/drawing/2014/main" id="{AF222F84-D38D-0246-9B8A-811CA968C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0B00C-AEBE-624B-B3C5-33875A260B5C}"/>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342539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3AF5B-920F-434F-8901-AE1000CBA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9584FE-0D19-CD46-BB23-8B23934C3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8AB696-1FCD-A249-9B1E-0D5F0E29E7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437388-DD4A-EB46-B928-A48B08610F90}"/>
              </a:ext>
            </a:extLst>
          </p:cNvPr>
          <p:cNvSpPr>
            <a:spLocks noGrp="1"/>
          </p:cNvSpPr>
          <p:nvPr>
            <p:ph type="dt" sz="half" idx="10"/>
          </p:nvPr>
        </p:nvSpPr>
        <p:spPr/>
        <p:txBody>
          <a:bodyPr/>
          <a:lstStyle/>
          <a:p>
            <a:fld id="{94C745D8-FAEE-7549-A87D-D45710F48FD9}" type="datetimeFigureOut">
              <a:rPr lang="en-US" smtClean="0"/>
              <a:t>10/14/2025</a:t>
            </a:fld>
            <a:endParaRPr lang="en-US"/>
          </a:p>
        </p:txBody>
      </p:sp>
      <p:sp>
        <p:nvSpPr>
          <p:cNvPr id="6" name="Footer Placeholder 5">
            <a:extLst>
              <a:ext uri="{FF2B5EF4-FFF2-40B4-BE49-F238E27FC236}">
                <a16:creationId xmlns:a16="http://schemas.microsoft.com/office/drawing/2014/main" id="{25F92746-236B-1240-A69A-8316518CE4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077CFB-5EAA-5546-81FF-E6FD92C24F0C}"/>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3257251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5051-D9A5-F04A-BB7D-5F32023660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4C7455-460C-D246-822C-1C80120DD6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FE922E-848B-344F-A414-CD85656E9B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D27BFD-09E3-8A42-9499-741DDEAB99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44617A-F5B7-444A-9D34-3FFD041694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6196BF-62C5-5144-8A3A-E04476EEBFD0}"/>
              </a:ext>
            </a:extLst>
          </p:cNvPr>
          <p:cNvSpPr>
            <a:spLocks noGrp="1"/>
          </p:cNvSpPr>
          <p:nvPr>
            <p:ph type="dt" sz="half" idx="10"/>
          </p:nvPr>
        </p:nvSpPr>
        <p:spPr/>
        <p:txBody>
          <a:bodyPr/>
          <a:lstStyle/>
          <a:p>
            <a:fld id="{94C745D8-FAEE-7549-A87D-D45710F48FD9}" type="datetimeFigureOut">
              <a:rPr lang="en-US" smtClean="0"/>
              <a:t>10/14/2025</a:t>
            </a:fld>
            <a:endParaRPr lang="en-US"/>
          </a:p>
        </p:txBody>
      </p:sp>
      <p:sp>
        <p:nvSpPr>
          <p:cNvPr id="8" name="Footer Placeholder 7">
            <a:extLst>
              <a:ext uri="{FF2B5EF4-FFF2-40B4-BE49-F238E27FC236}">
                <a16:creationId xmlns:a16="http://schemas.microsoft.com/office/drawing/2014/main" id="{3823C717-91B0-0444-8B93-6ABAD77283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D04865-B5CD-F646-92EA-F82C51BA789F}"/>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366464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5D23-FECB-654A-BD98-464C52CC60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3186E3-65D2-3B41-9F26-6D827A7469EF}"/>
              </a:ext>
            </a:extLst>
          </p:cNvPr>
          <p:cNvSpPr>
            <a:spLocks noGrp="1"/>
          </p:cNvSpPr>
          <p:nvPr>
            <p:ph type="dt" sz="half" idx="10"/>
          </p:nvPr>
        </p:nvSpPr>
        <p:spPr/>
        <p:txBody>
          <a:bodyPr/>
          <a:lstStyle/>
          <a:p>
            <a:fld id="{94C745D8-FAEE-7549-A87D-D45710F48FD9}" type="datetimeFigureOut">
              <a:rPr lang="en-US" smtClean="0"/>
              <a:t>10/14/2025</a:t>
            </a:fld>
            <a:endParaRPr lang="en-US"/>
          </a:p>
        </p:txBody>
      </p:sp>
      <p:sp>
        <p:nvSpPr>
          <p:cNvPr id="4" name="Footer Placeholder 3">
            <a:extLst>
              <a:ext uri="{FF2B5EF4-FFF2-40B4-BE49-F238E27FC236}">
                <a16:creationId xmlns:a16="http://schemas.microsoft.com/office/drawing/2014/main" id="{76E52F59-C02E-FC4C-82AF-76C2F40039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C9475D-F9DB-3349-9111-05BA1A702A72}"/>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4232579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63AF7-AF08-744B-A864-A5915133DD37}"/>
              </a:ext>
            </a:extLst>
          </p:cNvPr>
          <p:cNvSpPr>
            <a:spLocks noGrp="1"/>
          </p:cNvSpPr>
          <p:nvPr>
            <p:ph type="dt" sz="half" idx="10"/>
          </p:nvPr>
        </p:nvSpPr>
        <p:spPr/>
        <p:txBody>
          <a:bodyPr/>
          <a:lstStyle/>
          <a:p>
            <a:fld id="{94C745D8-FAEE-7549-A87D-D45710F48FD9}" type="datetimeFigureOut">
              <a:rPr lang="en-US" smtClean="0"/>
              <a:t>10/14/2025</a:t>
            </a:fld>
            <a:endParaRPr lang="en-US"/>
          </a:p>
        </p:txBody>
      </p:sp>
      <p:sp>
        <p:nvSpPr>
          <p:cNvPr id="3" name="Footer Placeholder 2">
            <a:extLst>
              <a:ext uri="{FF2B5EF4-FFF2-40B4-BE49-F238E27FC236}">
                <a16:creationId xmlns:a16="http://schemas.microsoft.com/office/drawing/2014/main" id="{3B2471B1-23FD-384C-B5BD-4EF9EFCCE1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DE170C-CB8B-8943-9015-B54D17AEDD8B}"/>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1929202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31F3-9EB8-7A46-96C0-44702375CC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43568-C980-0143-8557-2C4283B60C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0DB229-EFA3-7C43-89CB-8C0868160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3F227B-C88F-2D47-85B9-6A89FBECEE13}"/>
              </a:ext>
            </a:extLst>
          </p:cNvPr>
          <p:cNvSpPr>
            <a:spLocks noGrp="1"/>
          </p:cNvSpPr>
          <p:nvPr>
            <p:ph type="dt" sz="half" idx="10"/>
          </p:nvPr>
        </p:nvSpPr>
        <p:spPr/>
        <p:txBody>
          <a:bodyPr/>
          <a:lstStyle/>
          <a:p>
            <a:fld id="{94C745D8-FAEE-7549-A87D-D45710F48FD9}" type="datetimeFigureOut">
              <a:rPr lang="en-US" smtClean="0"/>
              <a:t>10/14/2025</a:t>
            </a:fld>
            <a:endParaRPr lang="en-US"/>
          </a:p>
        </p:txBody>
      </p:sp>
      <p:sp>
        <p:nvSpPr>
          <p:cNvPr id="6" name="Footer Placeholder 5">
            <a:extLst>
              <a:ext uri="{FF2B5EF4-FFF2-40B4-BE49-F238E27FC236}">
                <a16:creationId xmlns:a16="http://schemas.microsoft.com/office/drawing/2014/main" id="{54388260-1D06-1247-B85A-6B6C90942A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C0AF78-45C2-CF44-B07B-D1C835A2FB37}"/>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7481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386BF-5F5F-BE42-B291-9525F2F0C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F82CFA-3A38-F24D-9870-17D7948BD2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12693B-0EEF-CB42-B49F-EA75E82F5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719E63-C25E-9D4A-8642-FFA02B0CE61F}"/>
              </a:ext>
            </a:extLst>
          </p:cNvPr>
          <p:cNvSpPr>
            <a:spLocks noGrp="1"/>
          </p:cNvSpPr>
          <p:nvPr>
            <p:ph type="dt" sz="half" idx="10"/>
          </p:nvPr>
        </p:nvSpPr>
        <p:spPr/>
        <p:txBody>
          <a:bodyPr/>
          <a:lstStyle/>
          <a:p>
            <a:fld id="{94C745D8-FAEE-7549-A87D-D45710F48FD9}" type="datetimeFigureOut">
              <a:rPr lang="en-US" smtClean="0"/>
              <a:t>10/14/2025</a:t>
            </a:fld>
            <a:endParaRPr lang="en-US"/>
          </a:p>
        </p:txBody>
      </p:sp>
      <p:sp>
        <p:nvSpPr>
          <p:cNvPr id="6" name="Footer Placeholder 5">
            <a:extLst>
              <a:ext uri="{FF2B5EF4-FFF2-40B4-BE49-F238E27FC236}">
                <a16:creationId xmlns:a16="http://schemas.microsoft.com/office/drawing/2014/main" id="{38A00ABA-6137-5846-8253-0F7B7B8C41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43986-B569-2049-8FDD-C5468D1E3AB8}"/>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1689877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1BA40D-40E8-CD4C-85A2-AA32FB714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5F1E4A-8810-704C-B7A4-CFFB6EFBE1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1548D-6EE2-1049-B9F4-34F964FF84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745D8-FAEE-7549-A87D-D45710F48FD9}" type="datetimeFigureOut">
              <a:rPr lang="en-US" smtClean="0"/>
              <a:t>10/14/2025</a:t>
            </a:fld>
            <a:endParaRPr lang="en-US"/>
          </a:p>
        </p:txBody>
      </p:sp>
      <p:sp>
        <p:nvSpPr>
          <p:cNvPr id="5" name="Footer Placeholder 4">
            <a:extLst>
              <a:ext uri="{FF2B5EF4-FFF2-40B4-BE49-F238E27FC236}">
                <a16:creationId xmlns:a16="http://schemas.microsoft.com/office/drawing/2014/main" id="{87535A4B-BE1D-714A-AC69-01267EE1F0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58D8D3-92A1-564F-8F89-376EBEA956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F60E9-EE14-C64B-B340-2A558017F605}" type="slidenum">
              <a:rPr lang="en-US" smtClean="0"/>
              <a:t>‹#›</a:t>
            </a:fld>
            <a:endParaRPr lang="en-US"/>
          </a:p>
        </p:txBody>
      </p:sp>
    </p:spTree>
    <p:extLst>
      <p:ext uri="{BB962C8B-B14F-4D97-AF65-F5344CB8AC3E}">
        <p14:creationId xmlns:p14="http://schemas.microsoft.com/office/powerpoint/2010/main" val="3011183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722A16-CD92-F51E-F15E-4AE3005D4D7C}"/>
              </a:ext>
            </a:extLst>
          </p:cNvPr>
          <p:cNvSpPr txBox="1"/>
          <p:nvPr/>
        </p:nvSpPr>
        <p:spPr>
          <a:xfrm>
            <a:off x="364664" y="2367794"/>
            <a:ext cx="5444359" cy="1446550"/>
          </a:xfrm>
          <a:prstGeom prst="rect">
            <a:avLst/>
          </a:prstGeom>
          <a:noFill/>
        </p:spPr>
        <p:txBody>
          <a:bodyPr wrap="square" rtlCol="0">
            <a:spAutoFit/>
          </a:bodyPr>
          <a:lstStyle/>
          <a:p>
            <a:r>
              <a:rPr lang="en-US" sz="4400" b="1"/>
              <a:t>Housing and    Property Management</a:t>
            </a:r>
          </a:p>
        </p:txBody>
      </p:sp>
    </p:spTree>
    <p:extLst>
      <p:ext uri="{BB962C8B-B14F-4D97-AF65-F5344CB8AC3E}">
        <p14:creationId xmlns:p14="http://schemas.microsoft.com/office/powerpoint/2010/main" val="530898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7DE5-A316-2538-DD53-E7BDEFC76805}"/>
              </a:ext>
            </a:extLst>
          </p:cNvPr>
          <p:cNvSpPr>
            <a:spLocks noGrp="1"/>
          </p:cNvSpPr>
          <p:nvPr>
            <p:ph type="title"/>
          </p:nvPr>
        </p:nvSpPr>
        <p:spPr>
          <a:xfrm>
            <a:off x="838200" y="365126"/>
            <a:ext cx="10515600" cy="877266"/>
          </a:xfrm>
        </p:spPr>
        <p:txBody>
          <a:bodyPr>
            <a:normAutofit/>
          </a:bodyPr>
          <a:lstStyle/>
          <a:p>
            <a:r>
              <a:rPr lang="en-US" sz="4000" b="1">
                <a:latin typeface="+mn-lt"/>
              </a:rPr>
              <a:t>Special Builds</a:t>
            </a:r>
            <a:endParaRPr lang="en-US" sz="4000">
              <a:latin typeface="+mn-lt"/>
            </a:endParaRPr>
          </a:p>
        </p:txBody>
      </p:sp>
      <p:sp>
        <p:nvSpPr>
          <p:cNvPr id="3" name="Content Placeholder 2">
            <a:extLst>
              <a:ext uri="{FF2B5EF4-FFF2-40B4-BE49-F238E27FC236}">
                <a16:creationId xmlns:a16="http://schemas.microsoft.com/office/drawing/2014/main" id="{5F1CB155-4D7A-EC4E-4770-736E8A4B5B6E}"/>
              </a:ext>
            </a:extLst>
          </p:cNvPr>
          <p:cNvSpPr>
            <a:spLocks noGrp="1"/>
          </p:cNvSpPr>
          <p:nvPr>
            <p:ph idx="1"/>
          </p:nvPr>
        </p:nvSpPr>
        <p:spPr>
          <a:xfrm>
            <a:off x="911638" y="1350823"/>
            <a:ext cx="4117562" cy="2296507"/>
          </a:xfrm>
        </p:spPr>
        <p:txBody>
          <a:bodyPr>
            <a:normAutofit fontScale="62500" lnSpcReduction="20000"/>
          </a:bodyPr>
          <a:lstStyle/>
          <a:p>
            <a:pPr marL="0" indent="0">
              <a:lnSpc>
                <a:spcPts val="1800"/>
              </a:lnSpc>
              <a:buNone/>
            </a:pPr>
            <a:r>
              <a:rPr lang="en-CA" sz="2900" i="1"/>
              <a:t>Mazoun Infinitii Pakoshayimoohk </a:t>
            </a:r>
            <a:r>
              <a:rPr lang="en-CA" sz="2900"/>
              <a:t>or “Infinity House of Hope” is now complete and </a:t>
            </a:r>
            <a:r>
              <a:rPr lang="en-US" sz="2900"/>
              <a:t>will serve as transitional housing for Red River Métis youth aging-out-of-care. </a:t>
            </a:r>
          </a:p>
          <a:p>
            <a:pPr marL="0" indent="0">
              <a:lnSpc>
                <a:spcPts val="1800"/>
              </a:lnSpc>
              <a:buNone/>
            </a:pPr>
            <a:r>
              <a:rPr lang="en-US" sz="2900"/>
              <a:t>Programming will be administered by Metis Child, Family and Community Services, providing culturally appropriate supports and skills training to participants. </a:t>
            </a:r>
            <a:endParaRPr lang="en-CA" sz="2900" i="1"/>
          </a:p>
          <a:p>
            <a:endParaRPr lang="en-US"/>
          </a:p>
        </p:txBody>
      </p:sp>
      <p:sp>
        <p:nvSpPr>
          <p:cNvPr id="7" name="TextBox 6">
            <a:extLst>
              <a:ext uri="{FF2B5EF4-FFF2-40B4-BE49-F238E27FC236}">
                <a16:creationId xmlns:a16="http://schemas.microsoft.com/office/drawing/2014/main" id="{10DA86A7-DE67-04AF-EA3C-5327DD228938}"/>
              </a:ext>
            </a:extLst>
          </p:cNvPr>
          <p:cNvSpPr txBox="1"/>
          <p:nvPr/>
        </p:nvSpPr>
        <p:spPr>
          <a:xfrm>
            <a:off x="4611757" y="3914041"/>
            <a:ext cx="4276587" cy="2352567"/>
          </a:xfrm>
          <a:prstGeom prst="rect">
            <a:avLst/>
          </a:prstGeom>
          <a:noFill/>
        </p:spPr>
        <p:txBody>
          <a:bodyPr wrap="square">
            <a:spAutoFit/>
          </a:bodyPr>
          <a:lstStyle/>
          <a:p>
            <a:pPr>
              <a:lnSpc>
                <a:spcPts val="1800"/>
              </a:lnSpc>
            </a:pPr>
            <a:r>
              <a:rPr lang="en-US"/>
              <a:t>In partnership with MMF’s Department of Health and Wellness, Michif Manor will offer culturally appropriate lodging and amenities to support Citizens travelling to Winnipeg for health reasons.</a:t>
            </a:r>
          </a:p>
          <a:p>
            <a:pPr>
              <a:lnSpc>
                <a:spcPts val="1400"/>
              </a:lnSpc>
            </a:pPr>
            <a:endParaRPr lang="en-US" i="1"/>
          </a:p>
          <a:p>
            <a:pPr>
              <a:lnSpc>
                <a:spcPts val="1800"/>
              </a:lnSpc>
            </a:pPr>
            <a:r>
              <a:rPr lang="en-US"/>
              <a:t>Located at 800 Notre Dame Avenue, Michif Manor will provide immediate access to various medical facilities within the Health Sciences Centre campus. </a:t>
            </a:r>
          </a:p>
        </p:txBody>
      </p:sp>
      <p:pic>
        <p:nvPicPr>
          <p:cNvPr id="6" name="Picture 5">
            <a:extLst>
              <a:ext uri="{FF2B5EF4-FFF2-40B4-BE49-F238E27FC236}">
                <a16:creationId xmlns:a16="http://schemas.microsoft.com/office/drawing/2014/main" id="{FDC689AE-E1D3-C285-A963-901282981C61}"/>
              </a:ext>
            </a:extLst>
          </p:cNvPr>
          <p:cNvPicPr>
            <a:picLocks noChangeAspect="1"/>
          </p:cNvPicPr>
          <p:nvPr/>
        </p:nvPicPr>
        <p:blipFill>
          <a:blip r:embed="rId2"/>
          <a:srcRect l="9000" t="5736" b="20786"/>
          <a:stretch>
            <a:fillRect/>
          </a:stretch>
        </p:blipFill>
        <p:spPr>
          <a:xfrm>
            <a:off x="5284269" y="981777"/>
            <a:ext cx="4215976" cy="2553101"/>
          </a:xfrm>
          <a:prstGeom prst="rect">
            <a:avLst/>
          </a:prstGeom>
        </p:spPr>
      </p:pic>
      <p:pic>
        <p:nvPicPr>
          <p:cNvPr id="8" name="Picture 7">
            <a:extLst>
              <a:ext uri="{FF2B5EF4-FFF2-40B4-BE49-F238E27FC236}">
                <a16:creationId xmlns:a16="http://schemas.microsoft.com/office/drawing/2014/main" id="{2FC5E0FC-BE70-2C15-87DB-AB4099B017B4}"/>
              </a:ext>
            </a:extLst>
          </p:cNvPr>
          <p:cNvPicPr>
            <a:picLocks noChangeAspect="1"/>
          </p:cNvPicPr>
          <p:nvPr/>
        </p:nvPicPr>
        <p:blipFill>
          <a:blip r:embed="rId3"/>
          <a:srcRect l="5240" r="3211"/>
          <a:stretch>
            <a:fillRect/>
          </a:stretch>
        </p:blipFill>
        <p:spPr>
          <a:xfrm>
            <a:off x="911638" y="4000948"/>
            <a:ext cx="3531669" cy="2178751"/>
          </a:xfrm>
          <a:prstGeom prst="rect">
            <a:avLst/>
          </a:prstGeom>
        </p:spPr>
      </p:pic>
    </p:spTree>
    <p:extLst>
      <p:ext uri="{BB962C8B-B14F-4D97-AF65-F5344CB8AC3E}">
        <p14:creationId xmlns:p14="http://schemas.microsoft.com/office/powerpoint/2010/main" val="552131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ACCDC5-C831-F3F4-970A-8C8853F2C0C5}"/>
              </a:ext>
            </a:extLst>
          </p:cNvPr>
          <p:cNvPicPr>
            <a:picLocks noChangeAspect="1"/>
          </p:cNvPicPr>
          <p:nvPr/>
        </p:nvPicPr>
        <p:blipFill>
          <a:blip r:embed="rId2"/>
          <a:stretch>
            <a:fillRect/>
          </a:stretch>
        </p:blipFill>
        <p:spPr>
          <a:xfrm>
            <a:off x="4874078" y="3892771"/>
            <a:ext cx="3669170" cy="2660148"/>
          </a:xfrm>
          <a:prstGeom prst="rect">
            <a:avLst/>
          </a:prstGeom>
        </p:spPr>
      </p:pic>
      <p:pic>
        <p:nvPicPr>
          <p:cNvPr id="4" name="Picture 3">
            <a:extLst>
              <a:ext uri="{FF2B5EF4-FFF2-40B4-BE49-F238E27FC236}">
                <a16:creationId xmlns:a16="http://schemas.microsoft.com/office/drawing/2014/main" id="{F23FF865-CFB0-0ED3-35AA-235847E88DBD}"/>
              </a:ext>
            </a:extLst>
          </p:cNvPr>
          <p:cNvPicPr>
            <a:picLocks noChangeAspect="1"/>
          </p:cNvPicPr>
          <p:nvPr/>
        </p:nvPicPr>
        <p:blipFill>
          <a:blip r:embed="rId3"/>
          <a:stretch>
            <a:fillRect/>
          </a:stretch>
        </p:blipFill>
        <p:spPr>
          <a:xfrm>
            <a:off x="3963937" y="1404451"/>
            <a:ext cx="6088215" cy="2947526"/>
          </a:xfrm>
          <a:prstGeom prst="rect">
            <a:avLst/>
          </a:prstGeom>
        </p:spPr>
      </p:pic>
      <p:sp>
        <p:nvSpPr>
          <p:cNvPr id="2" name="Title 1">
            <a:extLst>
              <a:ext uri="{FF2B5EF4-FFF2-40B4-BE49-F238E27FC236}">
                <a16:creationId xmlns:a16="http://schemas.microsoft.com/office/drawing/2014/main" id="{9E94595C-1F18-71DE-A80E-064DF9AAF8CF}"/>
              </a:ext>
            </a:extLst>
          </p:cNvPr>
          <p:cNvSpPr>
            <a:spLocks noGrp="1"/>
          </p:cNvSpPr>
          <p:nvPr>
            <p:ph type="title"/>
          </p:nvPr>
        </p:nvSpPr>
        <p:spPr>
          <a:xfrm>
            <a:off x="601435" y="365126"/>
            <a:ext cx="10515600" cy="908504"/>
          </a:xfrm>
        </p:spPr>
        <p:txBody>
          <a:bodyPr>
            <a:normAutofit/>
          </a:bodyPr>
          <a:lstStyle/>
          <a:p>
            <a:r>
              <a:rPr lang="en-US" sz="4000" b="1">
                <a:latin typeface="+mn-lt"/>
              </a:rPr>
              <a:t>Red River Métis Economic Development</a:t>
            </a:r>
            <a:endParaRPr lang="en-US" sz="4000">
              <a:latin typeface="+mn-lt"/>
            </a:endParaRPr>
          </a:p>
        </p:txBody>
      </p:sp>
      <p:pic>
        <p:nvPicPr>
          <p:cNvPr id="5" name="Picture 4">
            <a:extLst>
              <a:ext uri="{FF2B5EF4-FFF2-40B4-BE49-F238E27FC236}">
                <a16:creationId xmlns:a16="http://schemas.microsoft.com/office/drawing/2014/main" id="{00363F47-2CE1-F713-D293-C953C8AFE8C7}"/>
              </a:ext>
            </a:extLst>
          </p:cNvPr>
          <p:cNvPicPr>
            <a:picLocks noChangeAspect="1"/>
          </p:cNvPicPr>
          <p:nvPr/>
        </p:nvPicPr>
        <p:blipFill>
          <a:blip r:embed="rId4"/>
          <a:stretch>
            <a:fillRect/>
          </a:stretch>
        </p:blipFill>
        <p:spPr>
          <a:xfrm>
            <a:off x="947943" y="3712386"/>
            <a:ext cx="4272643" cy="3020919"/>
          </a:xfrm>
          <a:prstGeom prst="rect">
            <a:avLst/>
          </a:prstGeom>
        </p:spPr>
      </p:pic>
      <p:sp>
        <p:nvSpPr>
          <p:cNvPr id="3" name="Content Placeholder 2">
            <a:extLst>
              <a:ext uri="{FF2B5EF4-FFF2-40B4-BE49-F238E27FC236}">
                <a16:creationId xmlns:a16="http://schemas.microsoft.com/office/drawing/2014/main" id="{850DEA11-AFCD-321F-F195-2B91AB7937A3}"/>
              </a:ext>
            </a:extLst>
          </p:cNvPr>
          <p:cNvSpPr>
            <a:spLocks noGrp="1"/>
          </p:cNvSpPr>
          <p:nvPr>
            <p:ph idx="1"/>
          </p:nvPr>
        </p:nvSpPr>
        <p:spPr>
          <a:xfrm>
            <a:off x="601435" y="1384753"/>
            <a:ext cx="4272643" cy="2566761"/>
          </a:xfrm>
        </p:spPr>
        <p:style>
          <a:lnRef idx="2">
            <a:schemeClr val="accent1">
              <a:shade val="15000"/>
            </a:schemeClr>
          </a:lnRef>
          <a:fillRef idx="1">
            <a:schemeClr val="accent1"/>
          </a:fillRef>
          <a:effectRef idx="0">
            <a:schemeClr val="accent1"/>
          </a:effectRef>
          <a:fontRef idx="minor">
            <a:schemeClr val="lt1"/>
          </a:fontRef>
        </p:style>
        <p:txBody>
          <a:bodyPr/>
          <a:lstStyle/>
          <a:p>
            <a:pPr>
              <a:spcAft>
                <a:spcPts val="600"/>
              </a:spcAft>
            </a:pPr>
            <a:r>
              <a:rPr lang="en-US" sz="1800"/>
              <a:t>Our aim is to increase Red River Métis contractors and employment.</a:t>
            </a:r>
          </a:p>
          <a:p>
            <a:r>
              <a:rPr lang="en-US" sz="1800"/>
              <a:t>Michif Manor is a good example:</a:t>
            </a:r>
          </a:p>
          <a:p>
            <a:pPr marL="285750" indent="-285750">
              <a:buFont typeface="Wingdings" panose="05000000000000000000" pitchFamily="2" charset="2"/>
              <a:buChar char="Ø"/>
            </a:pPr>
            <a:r>
              <a:rPr lang="en-US" sz="1800"/>
              <a:t>Six subcontracts awarded to Red River Métis-owned businesses;</a:t>
            </a:r>
          </a:p>
          <a:p>
            <a:pPr marL="285750" indent="-285750">
              <a:buFont typeface="Wingdings" panose="05000000000000000000" pitchFamily="2" charset="2"/>
              <a:buChar char="Ø"/>
            </a:pPr>
            <a:r>
              <a:rPr lang="en-US" sz="1800"/>
              <a:t>Another 4 subcontractors employ Red River Métis workers accounting for 5,000  </a:t>
            </a:r>
            <a:r>
              <a:rPr lang="en-US" sz="1800" err="1"/>
              <a:t>labour</a:t>
            </a:r>
            <a:r>
              <a:rPr lang="en-US" sz="1800"/>
              <a:t> hours. </a:t>
            </a:r>
            <a:endParaRPr lang="en-CA" sz="1800"/>
          </a:p>
          <a:p>
            <a:endParaRPr lang="en-US"/>
          </a:p>
        </p:txBody>
      </p:sp>
    </p:spTree>
    <p:extLst>
      <p:ext uri="{BB962C8B-B14F-4D97-AF65-F5344CB8AC3E}">
        <p14:creationId xmlns:p14="http://schemas.microsoft.com/office/powerpoint/2010/main" val="386762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18260-B869-776E-EDE0-9137E9789B35}"/>
              </a:ext>
            </a:extLst>
          </p:cNvPr>
          <p:cNvSpPr>
            <a:spLocks noGrp="1"/>
          </p:cNvSpPr>
          <p:nvPr>
            <p:ph type="title"/>
          </p:nvPr>
        </p:nvSpPr>
        <p:spPr>
          <a:xfrm>
            <a:off x="598054" y="305025"/>
            <a:ext cx="10515600" cy="1325563"/>
          </a:xfrm>
        </p:spPr>
        <p:txBody>
          <a:bodyPr/>
          <a:lstStyle/>
          <a:p>
            <a:r>
              <a:rPr lang="en-CA" b="1" i="1">
                <a:solidFill>
                  <a:srgbClr val="C00000"/>
                </a:solidFill>
                <a:ea typeface="ADLaM Display" panose="020F0502020204030204" pitchFamily="2" charset="0"/>
                <a:cs typeface="ADLaM Display" panose="020F0502020204030204" pitchFamily="2" charset="0"/>
              </a:rPr>
              <a:t>Looking Forward…</a:t>
            </a:r>
            <a:endParaRPr lang="en-US"/>
          </a:p>
        </p:txBody>
      </p:sp>
      <p:sp>
        <p:nvSpPr>
          <p:cNvPr id="6" name="Content Placeholder 5">
            <a:extLst>
              <a:ext uri="{FF2B5EF4-FFF2-40B4-BE49-F238E27FC236}">
                <a16:creationId xmlns:a16="http://schemas.microsoft.com/office/drawing/2014/main" id="{525C093E-9EFA-AB1D-CCE4-69E2A24B4579}"/>
              </a:ext>
            </a:extLst>
          </p:cNvPr>
          <p:cNvSpPr>
            <a:spLocks noGrp="1"/>
          </p:cNvSpPr>
          <p:nvPr>
            <p:ph idx="1"/>
          </p:nvPr>
        </p:nvSpPr>
        <p:spPr>
          <a:xfrm>
            <a:off x="598054" y="1630588"/>
            <a:ext cx="3779983" cy="3542031"/>
          </a:xfrm>
        </p:spPr>
        <p:style>
          <a:lnRef idx="0">
            <a:schemeClr val="accent5"/>
          </a:lnRef>
          <a:fillRef idx="3">
            <a:schemeClr val="accent5"/>
          </a:fillRef>
          <a:effectRef idx="3">
            <a:schemeClr val="accent5"/>
          </a:effectRef>
          <a:fontRef idx="minor">
            <a:schemeClr val="lt1"/>
          </a:fontRef>
        </p:style>
        <p:txBody>
          <a:bodyPr>
            <a:normAutofit fontScale="85000" lnSpcReduction="20000"/>
          </a:bodyPr>
          <a:lstStyle/>
          <a:p>
            <a:pPr marL="0" indent="0">
              <a:buNone/>
            </a:pPr>
            <a:r>
              <a:rPr lang="en-US"/>
              <a:t>“These achievements in housing inspire us to persevere, just as our ancestors did, and to reclaim the ‘head start’ promised to our People.  They shine a light on the path forward for our Red River Métis Citizens as our National Government of the Red River Métis works to provide safe, secure, and affordable homes for generations to come.”</a:t>
            </a:r>
          </a:p>
          <a:p>
            <a:endParaRPr lang="en-US"/>
          </a:p>
        </p:txBody>
      </p:sp>
      <p:pic>
        <p:nvPicPr>
          <p:cNvPr id="5" name="Picture 4">
            <a:extLst>
              <a:ext uri="{FF2B5EF4-FFF2-40B4-BE49-F238E27FC236}">
                <a16:creationId xmlns:a16="http://schemas.microsoft.com/office/drawing/2014/main" id="{030928F9-304D-039C-7D24-D82284CCA3C7}"/>
              </a:ext>
            </a:extLst>
          </p:cNvPr>
          <p:cNvPicPr>
            <a:picLocks noChangeAspect="1"/>
          </p:cNvPicPr>
          <p:nvPr/>
        </p:nvPicPr>
        <p:blipFill>
          <a:blip r:embed="rId2"/>
          <a:stretch>
            <a:fillRect/>
          </a:stretch>
        </p:blipFill>
        <p:spPr>
          <a:xfrm>
            <a:off x="4378037" y="2853476"/>
            <a:ext cx="4306700" cy="3270233"/>
          </a:xfrm>
          <a:prstGeom prst="rect">
            <a:avLst/>
          </a:prstGeom>
        </p:spPr>
      </p:pic>
    </p:spTree>
    <p:extLst>
      <p:ext uri="{BB962C8B-B14F-4D97-AF65-F5344CB8AC3E}">
        <p14:creationId xmlns:p14="http://schemas.microsoft.com/office/powerpoint/2010/main" val="1687890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346434-8BE5-0C39-6C84-DDF013A3A514}"/>
              </a:ext>
            </a:extLst>
          </p:cNvPr>
          <p:cNvPicPr>
            <a:picLocks noChangeAspect="1"/>
          </p:cNvPicPr>
          <p:nvPr/>
        </p:nvPicPr>
        <p:blipFill>
          <a:blip r:embed="rId2"/>
          <a:stretch>
            <a:fillRect/>
          </a:stretch>
        </p:blipFill>
        <p:spPr>
          <a:xfrm>
            <a:off x="692443" y="2300013"/>
            <a:ext cx="2802988" cy="3486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ontent Placeholder 7">
            <a:extLst>
              <a:ext uri="{FF2B5EF4-FFF2-40B4-BE49-F238E27FC236}">
                <a16:creationId xmlns:a16="http://schemas.microsoft.com/office/drawing/2014/main" id="{4E42B908-9350-E703-7C45-63D99A891AA1}"/>
              </a:ext>
            </a:extLst>
          </p:cNvPr>
          <p:cNvSpPr txBox="1">
            <a:spLocks noGrp="1"/>
          </p:cNvSpPr>
          <p:nvPr>
            <p:ph idx="1"/>
          </p:nvPr>
        </p:nvSpPr>
        <p:spPr>
          <a:xfrm>
            <a:off x="3651150" y="4258905"/>
            <a:ext cx="5209349" cy="1550168"/>
          </a:xfrm>
          <a:prstGeom prst="rect">
            <a:avLst/>
          </a:prstGeom>
          <a:noFill/>
        </p:spPr>
        <p:txBody>
          <a:bodyPr wrap="square" rtlCol="0">
            <a:spAutoFit/>
          </a:bodyPr>
          <a:lstStyle/>
          <a:p>
            <a:pPr marL="0" indent="0">
              <a:buNone/>
            </a:pPr>
            <a:r>
              <a:rPr lang="en-US" sz="3200"/>
              <a:t>Will Goodon</a:t>
            </a:r>
          </a:p>
          <a:p>
            <a:pPr marL="0" indent="0">
              <a:buNone/>
            </a:pPr>
            <a:r>
              <a:rPr lang="en-US" sz="3200"/>
              <a:t>Minister of Housing &amp; Property Management</a:t>
            </a:r>
            <a:endParaRPr lang="en-CA" sz="3200"/>
          </a:p>
        </p:txBody>
      </p:sp>
      <p:pic>
        <p:nvPicPr>
          <p:cNvPr id="11" name="Picture 10">
            <a:extLst>
              <a:ext uri="{FF2B5EF4-FFF2-40B4-BE49-F238E27FC236}">
                <a16:creationId xmlns:a16="http://schemas.microsoft.com/office/drawing/2014/main" id="{E7A1616A-B69E-2851-86AF-241BE55CC5EB}"/>
              </a:ext>
            </a:extLst>
          </p:cNvPr>
          <p:cNvPicPr>
            <a:picLocks noChangeAspect="1"/>
          </p:cNvPicPr>
          <p:nvPr/>
        </p:nvPicPr>
        <p:blipFill>
          <a:blip r:embed="rId3"/>
          <a:stretch>
            <a:fillRect/>
          </a:stretch>
        </p:blipFill>
        <p:spPr>
          <a:xfrm>
            <a:off x="605358" y="580725"/>
            <a:ext cx="9293584" cy="1544165"/>
          </a:xfrm>
          <a:prstGeom prst="rect">
            <a:avLst/>
          </a:prstGeom>
        </p:spPr>
      </p:pic>
    </p:spTree>
    <p:extLst>
      <p:ext uri="{BB962C8B-B14F-4D97-AF65-F5344CB8AC3E}">
        <p14:creationId xmlns:p14="http://schemas.microsoft.com/office/powerpoint/2010/main" val="3256309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82322-D91E-08EF-BB5F-07662D398BD5}"/>
              </a:ext>
            </a:extLst>
          </p:cNvPr>
          <p:cNvSpPr>
            <a:spLocks noGrp="1"/>
          </p:cNvSpPr>
          <p:nvPr>
            <p:ph type="title"/>
          </p:nvPr>
        </p:nvSpPr>
        <p:spPr>
          <a:xfrm>
            <a:off x="445008" y="365125"/>
            <a:ext cx="10515600" cy="1325563"/>
          </a:xfrm>
        </p:spPr>
        <p:txBody>
          <a:bodyPr/>
          <a:lstStyle/>
          <a:p>
            <a:r>
              <a:rPr lang="en-US" sz="3600"/>
              <a:t>Housing Programs: </a:t>
            </a:r>
            <a:br>
              <a:rPr lang="en-US"/>
            </a:br>
            <a:r>
              <a:rPr lang="en-US" sz="4000" b="1">
                <a:solidFill>
                  <a:srgbClr val="C00000"/>
                </a:solidFill>
              </a:rPr>
              <a:t>First Time Home Purchase Program (FTHPP)</a:t>
            </a:r>
            <a:endParaRPr lang="en-US" sz="4000"/>
          </a:p>
        </p:txBody>
      </p:sp>
      <p:sp>
        <p:nvSpPr>
          <p:cNvPr id="3" name="Content Placeholder 2">
            <a:extLst>
              <a:ext uri="{FF2B5EF4-FFF2-40B4-BE49-F238E27FC236}">
                <a16:creationId xmlns:a16="http://schemas.microsoft.com/office/drawing/2014/main" id="{2250E5DC-A1CC-21AD-051E-4E7BA48A4ABE}"/>
              </a:ext>
            </a:extLst>
          </p:cNvPr>
          <p:cNvSpPr>
            <a:spLocks noGrp="1"/>
          </p:cNvSpPr>
          <p:nvPr>
            <p:ph idx="1"/>
          </p:nvPr>
        </p:nvSpPr>
        <p:spPr>
          <a:xfrm>
            <a:off x="445008" y="1870302"/>
            <a:ext cx="9499092" cy="3526291"/>
          </a:xfrm>
        </p:spPr>
        <p:txBody>
          <a:bodyPr>
            <a:normAutofit lnSpcReduction="10000"/>
          </a:bodyPr>
          <a:lstStyle/>
          <a:p>
            <a:r>
              <a:rPr lang="en-US" sz="2200"/>
              <a:t>Launched in 2019 and administered by the Louis Riel Capital Corporation (LRCC), the First Time Home Purchase Program assists Citizens who are first-time homebuyers.  </a:t>
            </a:r>
          </a:p>
          <a:p>
            <a:r>
              <a:rPr lang="en-US" sz="2200"/>
              <a:t>5% of the home purchase price up to a maximum of $18,000.00 towards the down payment.</a:t>
            </a:r>
          </a:p>
          <a:p>
            <a:r>
              <a:rPr lang="en-US" sz="2200"/>
              <a:t>1.5% up to a maximum of $2,500.00 towards closing costs.</a:t>
            </a:r>
          </a:p>
          <a:p>
            <a:r>
              <a:rPr lang="en-US" sz="2200"/>
              <a:t>1950 applications received, with 1718 approved (at April 1, 2025): an approval rate of 88%</a:t>
            </a:r>
          </a:p>
          <a:p>
            <a:r>
              <a:rPr lang="en-US" sz="2200"/>
              <a:t>Has helped 2,500 Red River Métis Citizens purchase their 1</a:t>
            </a:r>
            <a:r>
              <a:rPr lang="en-US" sz="2200" baseline="30000"/>
              <a:t>st</a:t>
            </a:r>
            <a:r>
              <a:rPr lang="en-US" sz="2200"/>
              <a:t> home. Including 665 children. </a:t>
            </a:r>
          </a:p>
          <a:p>
            <a:endParaRPr lang="en-US" sz="2200"/>
          </a:p>
          <a:p>
            <a:endParaRPr lang="en-US"/>
          </a:p>
        </p:txBody>
      </p:sp>
      <p:sp>
        <p:nvSpPr>
          <p:cNvPr id="6" name="TextBox 5">
            <a:extLst>
              <a:ext uri="{FF2B5EF4-FFF2-40B4-BE49-F238E27FC236}">
                <a16:creationId xmlns:a16="http://schemas.microsoft.com/office/drawing/2014/main" id="{439A73B9-4441-537A-6DD4-F0002EC7904A}"/>
              </a:ext>
            </a:extLst>
          </p:cNvPr>
          <p:cNvSpPr txBox="1"/>
          <p:nvPr/>
        </p:nvSpPr>
        <p:spPr>
          <a:xfrm>
            <a:off x="445008" y="5174124"/>
            <a:ext cx="7931549" cy="769441"/>
          </a:xfrm>
          <a:prstGeom prst="rect">
            <a:avLst/>
          </a:prstGeom>
          <a:noFill/>
        </p:spPr>
        <p:txBody>
          <a:bodyPr wrap="square" rtlCol="0">
            <a:spAutoFit/>
          </a:bodyPr>
          <a:lstStyle/>
          <a:p>
            <a:pPr marL="285750" indent="-285750">
              <a:buFont typeface="Arial" panose="020B0604020202020204" pitchFamily="34" charset="0"/>
              <a:buChar char="•"/>
            </a:pPr>
            <a:r>
              <a:rPr lang="en-US" sz="2200"/>
              <a:t>By April 1, 2025, the program dispersed just under $20 million in funding, leveraging $277 million in mortgages in the process.</a:t>
            </a:r>
          </a:p>
        </p:txBody>
      </p:sp>
    </p:spTree>
    <p:extLst>
      <p:ext uri="{BB962C8B-B14F-4D97-AF65-F5344CB8AC3E}">
        <p14:creationId xmlns:p14="http://schemas.microsoft.com/office/powerpoint/2010/main" val="1323991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12F39-A5FB-CC01-1B02-064AFF863CA4}"/>
              </a:ext>
            </a:extLst>
          </p:cNvPr>
          <p:cNvSpPr>
            <a:spLocks noGrp="1"/>
          </p:cNvSpPr>
          <p:nvPr>
            <p:ph type="title"/>
          </p:nvPr>
        </p:nvSpPr>
        <p:spPr>
          <a:xfrm>
            <a:off x="510941" y="331477"/>
            <a:ext cx="10515600" cy="1325563"/>
          </a:xfrm>
        </p:spPr>
        <p:txBody>
          <a:bodyPr/>
          <a:lstStyle/>
          <a:p>
            <a:r>
              <a:rPr lang="en-US" sz="3600">
                <a:solidFill>
                  <a:prstClr val="black"/>
                </a:solidFill>
              </a:rPr>
              <a:t>Housing Programs: </a:t>
            </a:r>
            <a:br>
              <a:rPr lang="en-US" sz="4800">
                <a:solidFill>
                  <a:prstClr val="black"/>
                </a:solidFill>
              </a:rPr>
            </a:br>
            <a:r>
              <a:rPr lang="en-US" sz="4000" b="1">
                <a:solidFill>
                  <a:srgbClr val="C00000"/>
                </a:solidFill>
              </a:rPr>
              <a:t>Home Enhancement Loan Program (HELP)</a:t>
            </a:r>
            <a:endParaRPr lang="en-US" sz="4000"/>
          </a:p>
        </p:txBody>
      </p:sp>
      <p:sp>
        <p:nvSpPr>
          <p:cNvPr id="3" name="Content Placeholder 2">
            <a:extLst>
              <a:ext uri="{FF2B5EF4-FFF2-40B4-BE49-F238E27FC236}">
                <a16:creationId xmlns:a16="http://schemas.microsoft.com/office/drawing/2014/main" id="{EC1822C6-B732-B58D-0E90-35D53B8AAF59}"/>
              </a:ext>
            </a:extLst>
          </p:cNvPr>
          <p:cNvSpPr>
            <a:spLocks noGrp="1"/>
          </p:cNvSpPr>
          <p:nvPr>
            <p:ph idx="1"/>
          </p:nvPr>
        </p:nvSpPr>
        <p:spPr>
          <a:xfrm>
            <a:off x="510940" y="1670385"/>
            <a:ext cx="9739965" cy="3979644"/>
          </a:xfrm>
        </p:spPr>
        <p:txBody>
          <a:bodyPr>
            <a:normAutofit/>
          </a:bodyPr>
          <a:lstStyle/>
          <a:p>
            <a:r>
              <a:rPr lang="en-US" sz="2200"/>
              <a:t>For low to moderate income households, HELP provides a one-time forgivable loan of up to $18,000 for emergency home repairs and renovations. </a:t>
            </a:r>
          </a:p>
          <a:p>
            <a:r>
              <a:rPr lang="en-US" sz="2200"/>
              <a:t>Up to$25,000 is available for Red River Métis Citizens living in Northern Manitoba. </a:t>
            </a:r>
          </a:p>
          <a:p>
            <a:endParaRPr lang="en-US"/>
          </a:p>
        </p:txBody>
      </p:sp>
      <p:pic>
        <p:nvPicPr>
          <p:cNvPr id="4" name="Picture 3">
            <a:extLst>
              <a:ext uri="{FF2B5EF4-FFF2-40B4-BE49-F238E27FC236}">
                <a16:creationId xmlns:a16="http://schemas.microsoft.com/office/drawing/2014/main" id="{CF2D9E70-4C8D-8278-1014-75B45D070BEB}"/>
              </a:ext>
            </a:extLst>
          </p:cNvPr>
          <p:cNvPicPr>
            <a:picLocks noChangeAspect="1"/>
          </p:cNvPicPr>
          <p:nvPr/>
        </p:nvPicPr>
        <p:blipFill>
          <a:blip r:embed="rId3"/>
          <a:stretch>
            <a:fillRect/>
          </a:stretch>
        </p:blipFill>
        <p:spPr>
          <a:xfrm>
            <a:off x="510941" y="2942871"/>
            <a:ext cx="2519414" cy="3359218"/>
          </a:xfrm>
          <a:prstGeom prst="rect">
            <a:avLst/>
          </a:prstGeom>
        </p:spPr>
      </p:pic>
      <p:sp>
        <p:nvSpPr>
          <p:cNvPr id="5" name="TextBox 4">
            <a:extLst>
              <a:ext uri="{FF2B5EF4-FFF2-40B4-BE49-F238E27FC236}">
                <a16:creationId xmlns:a16="http://schemas.microsoft.com/office/drawing/2014/main" id="{39C00B61-3008-1257-6CA5-8BC35C493A6D}"/>
              </a:ext>
            </a:extLst>
          </p:cNvPr>
          <p:cNvSpPr txBox="1"/>
          <p:nvPr/>
        </p:nvSpPr>
        <p:spPr>
          <a:xfrm>
            <a:off x="3249386" y="2848401"/>
            <a:ext cx="6906985" cy="2092881"/>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200"/>
              <a:t>Emergency repairs and accessibility receive priority.</a:t>
            </a:r>
          </a:p>
          <a:p>
            <a:pPr marL="342900" indent="-342900">
              <a:spcAft>
                <a:spcPts val="1200"/>
              </a:spcAft>
              <a:buFont typeface="Arial" panose="020B0604020202020204" pitchFamily="34" charset="0"/>
              <a:buChar char="•"/>
            </a:pPr>
            <a:r>
              <a:rPr lang="en-US" sz="2200"/>
              <a:t>2,200 Red River Métis Citizens have been approved for funding, with over $27 million invested to date.</a:t>
            </a:r>
          </a:p>
          <a:p>
            <a:pPr marL="342900" indent="-342900">
              <a:spcAft>
                <a:spcPts val="1200"/>
              </a:spcAft>
              <a:buFont typeface="Arial" panose="020B0604020202020204" pitchFamily="34" charset="0"/>
              <a:buChar char="•"/>
            </a:pPr>
            <a:r>
              <a:rPr lang="en-US" sz="2200"/>
              <a:t>An extremely popular program, we are working hard to catch up with our 2-year backlog of applications.</a:t>
            </a:r>
          </a:p>
        </p:txBody>
      </p:sp>
      <p:sp>
        <p:nvSpPr>
          <p:cNvPr id="6" name="TextBox 5">
            <a:extLst>
              <a:ext uri="{FF2B5EF4-FFF2-40B4-BE49-F238E27FC236}">
                <a16:creationId xmlns:a16="http://schemas.microsoft.com/office/drawing/2014/main" id="{77A6A421-C635-EA78-4983-F0FE3DEE940C}"/>
              </a:ext>
            </a:extLst>
          </p:cNvPr>
          <p:cNvSpPr txBox="1"/>
          <p:nvPr/>
        </p:nvSpPr>
        <p:spPr>
          <a:xfrm>
            <a:off x="3249387" y="5001685"/>
            <a:ext cx="5086350" cy="1107996"/>
          </a:xfrm>
          <a:prstGeom prst="rect">
            <a:avLst/>
          </a:prstGeom>
          <a:noFill/>
        </p:spPr>
        <p:txBody>
          <a:bodyPr wrap="square" rtlCol="0">
            <a:spAutoFit/>
          </a:bodyPr>
          <a:lstStyle/>
          <a:p>
            <a:pPr marL="342900" indent="-342900">
              <a:buFont typeface="Arial" panose="020B0604020202020204" pitchFamily="34" charset="0"/>
              <a:buChar char="•"/>
            </a:pPr>
            <a:r>
              <a:rPr lang="en-US" sz="2200"/>
              <a:t>We are aggressively seeking to recruit new contractors to work with the HELP program.</a:t>
            </a:r>
          </a:p>
        </p:txBody>
      </p:sp>
    </p:spTree>
    <p:extLst>
      <p:ext uri="{BB962C8B-B14F-4D97-AF65-F5344CB8AC3E}">
        <p14:creationId xmlns:p14="http://schemas.microsoft.com/office/powerpoint/2010/main" val="220659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A6876-8939-4BA9-CAAD-D724BB2B16D0}"/>
              </a:ext>
            </a:extLst>
          </p:cNvPr>
          <p:cNvSpPr>
            <a:spLocks noGrp="1"/>
          </p:cNvSpPr>
          <p:nvPr>
            <p:ph type="title"/>
          </p:nvPr>
        </p:nvSpPr>
        <p:spPr>
          <a:xfrm>
            <a:off x="441593" y="365125"/>
            <a:ext cx="10515600" cy="1325563"/>
          </a:xfrm>
        </p:spPr>
        <p:txBody>
          <a:bodyPr/>
          <a:lstStyle/>
          <a:p>
            <a:r>
              <a:rPr lang="en-US" sz="3600">
                <a:solidFill>
                  <a:prstClr val="black"/>
                </a:solidFill>
              </a:rPr>
              <a:t>Housing Programs: </a:t>
            </a:r>
            <a:br>
              <a:rPr lang="en-US">
                <a:solidFill>
                  <a:prstClr val="black"/>
                </a:solidFill>
              </a:rPr>
            </a:br>
            <a:r>
              <a:rPr lang="en-US" b="1" i="1">
                <a:solidFill>
                  <a:srgbClr val="C00000"/>
                </a:solidFill>
              </a:rPr>
              <a:t>Fre Maachi </a:t>
            </a:r>
            <a:r>
              <a:rPr lang="en-US" b="1">
                <a:solidFill>
                  <a:srgbClr val="C00000"/>
                </a:solidFill>
              </a:rPr>
              <a:t>and Rapid Services</a:t>
            </a:r>
            <a:endParaRPr lang="en-US"/>
          </a:p>
        </p:txBody>
      </p:sp>
      <p:sp>
        <p:nvSpPr>
          <p:cNvPr id="3" name="Content Placeholder 2">
            <a:extLst>
              <a:ext uri="{FF2B5EF4-FFF2-40B4-BE49-F238E27FC236}">
                <a16:creationId xmlns:a16="http://schemas.microsoft.com/office/drawing/2014/main" id="{C6BADE75-E52B-285C-BDE9-56C9C7909A24}"/>
              </a:ext>
            </a:extLst>
          </p:cNvPr>
          <p:cNvSpPr>
            <a:spLocks noGrp="1"/>
          </p:cNvSpPr>
          <p:nvPr>
            <p:ph idx="1"/>
          </p:nvPr>
        </p:nvSpPr>
        <p:spPr>
          <a:xfrm>
            <a:off x="441592" y="1728334"/>
            <a:ext cx="6449065" cy="1497167"/>
          </a:xfrm>
        </p:spPr>
        <p:txBody>
          <a:bodyPr>
            <a:normAutofit/>
          </a:bodyPr>
          <a:lstStyle/>
          <a:p>
            <a:pPr>
              <a:lnSpc>
                <a:spcPts val="2000"/>
              </a:lnSpc>
              <a:spcBef>
                <a:spcPts val="600"/>
              </a:spcBef>
            </a:pPr>
            <a:r>
              <a:rPr lang="en-US" sz="2000"/>
              <a:t>MMF’s transitional housing facility: </a:t>
            </a:r>
            <a:r>
              <a:rPr lang="en-US" sz="2000" i="1"/>
              <a:t>Fre Maachi </a:t>
            </a:r>
            <a:r>
              <a:rPr lang="en-US" sz="2000"/>
              <a:t>(Fresh Beginnings)</a:t>
            </a:r>
          </a:p>
          <a:p>
            <a:pPr>
              <a:lnSpc>
                <a:spcPts val="2000"/>
              </a:lnSpc>
            </a:pPr>
            <a:r>
              <a:rPr lang="en-US" sz="2000"/>
              <a:t>Rapid Services provides services for Red River Metis Citizens who are homeless or at imminent risk of homelessness. </a:t>
            </a:r>
          </a:p>
          <a:p>
            <a:endParaRPr lang="en-US" sz="2000"/>
          </a:p>
          <a:p>
            <a:endParaRPr lang="en-US"/>
          </a:p>
        </p:txBody>
      </p:sp>
      <p:pic>
        <p:nvPicPr>
          <p:cNvPr id="4" name="Picture 3">
            <a:extLst>
              <a:ext uri="{FF2B5EF4-FFF2-40B4-BE49-F238E27FC236}">
                <a16:creationId xmlns:a16="http://schemas.microsoft.com/office/drawing/2014/main" id="{452ADAEF-05D2-83EE-41B6-D4B52C76BB26}"/>
              </a:ext>
            </a:extLst>
          </p:cNvPr>
          <p:cNvPicPr>
            <a:picLocks noChangeAspect="1"/>
          </p:cNvPicPr>
          <p:nvPr/>
        </p:nvPicPr>
        <p:blipFill>
          <a:blip r:embed="rId3"/>
          <a:stretch>
            <a:fillRect/>
          </a:stretch>
        </p:blipFill>
        <p:spPr>
          <a:xfrm>
            <a:off x="6657925" y="1690688"/>
            <a:ext cx="3444539" cy="2572735"/>
          </a:xfrm>
          <a:prstGeom prst="rect">
            <a:avLst/>
          </a:prstGeom>
        </p:spPr>
      </p:pic>
      <p:sp>
        <p:nvSpPr>
          <p:cNvPr id="5" name="TextBox 4">
            <a:extLst>
              <a:ext uri="{FF2B5EF4-FFF2-40B4-BE49-F238E27FC236}">
                <a16:creationId xmlns:a16="http://schemas.microsoft.com/office/drawing/2014/main" id="{74A2B00E-CDCD-A756-8179-F1AE828B5D73}"/>
              </a:ext>
            </a:extLst>
          </p:cNvPr>
          <p:cNvSpPr txBox="1"/>
          <p:nvPr/>
        </p:nvSpPr>
        <p:spPr>
          <a:xfrm>
            <a:off x="2526416" y="4509721"/>
            <a:ext cx="7277622" cy="646331"/>
          </a:xfrm>
          <a:prstGeom prst="rect">
            <a:avLst/>
          </a:prstGeom>
          <a:noFill/>
        </p:spPr>
        <p:txBody>
          <a:bodyPr wrap="square" rtlCol="0">
            <a:spAutoFit/>
          </a:bodyPr>
          <a:lstStyle/>
          <a:p>
            <a:pPr marL="285750" indent="-285750">
              <a:buFont typeface="Arial" panose="020B0604020202020204" pitchFamily="34" charset="0"/>
              <a:buChar char="•"/>
            </a:pPr>
            <a:r>
              <a:rPr lang="en-US"/>
              <a:t>670 Main Street: Houses Rapid Services offices and 16 studio apartments and 4 two-bedroom units </a:t>
            </a:r>
          </a:p>
        </p:txBody>
      </p:sp>
      <p:sp>
        <p:nvSpPr>
          <p:cNvPr id="6" name="TextBox 5">
            <a:extLst>
              <a:ext uri="{FF2B5EF4-FFF2-40B4-BE49-F238E27FC236}">
                <a16:creationId xmlns:a16="http://schemas.microsoft.com/office/drawing/2014/main" id="{9F3B1F38-ABC4-6E9F-A454-53468CE76B6A}"/>
              </a:ext>
            </a:extLst>
          </p:cNvPr>
          <p:cNvSpPr txBox="1"/>
          <p:nvPr/>
        </p:nvSpPr>
        <p:spPr>
          <a:xfrm>
            <a:off x="2526416" y="5283103"/>
            <a:ext cx="5825648" cy="923330"/>
          </a:xfrm>
          <a:prstGeom prst="rect">
            <a:avLst/>
          </a:prstGeom>
          <a:noFill/>
        </p:spPr>
        <p:txBody>
          <a:bodyPr wrap="square" rtlCol="0">
            <a:spAutoFit/>
          </a:bodyPr>
          <a:lstStyle/>
          <a:p>
            <a:pPr marL="285750" indent="-285750">
              <a:buFont typeface="Arial" panose="020B0604020202020204" pitchFamily="34" charset="0"/>
              <a:buChar char="•"/>
            </a:pPr>
            <a:r>
              <a:rPr lang="en-US"/>
              <a:t>In the 2024/2025 fiscal year Rapid Services assisted  individuals, including securing housing for 207 people and preventing 96 evictions. </a:t>
            </a:r>
          </a:p>
        </p:txBody>
      </p:sp>
      <p:pic>
        <p:nvPicPr>
          <p:cNvPr id="7" name="Picture 6">
            <a:extLst>
              <a:ext uri="{FF2B5EF4-FFF2-40B4-BE49-F238E27FC236}">
                <a16:creationId xmlns:a16="http://schemas.microsoft.com/office/drawing/2014/main" id="{F1F4E714-2DB3-65DF-E169-E6A82030C937}"/>
              </a:ext>
            </a:extLst>
          </p:cNvPr>
          <p:cNvPicPr>
            <a:picLocks noChangeAspect="1"/>
          </p:cNvPicPr>
          <p:nvPr/>
        </p:nvPicPr>
        <p:blipFill>
          <a:blip r:embed="rId4"/>
          <a:stretch>
            <a:fillRect/>
          </a:stretch>
        </p:blipFill>
        <p:spPr>
          <a:xfrm>
            <a:off x="441592" y="3152023"/>
            <a:ext cx="2084824" cy="3412063"/>
          </a:xfrm>
          <a:prstGeom prst="rect">
            <a:avLst/>
          </a:prstGeom>
        </p:spPr>
      </p:pic>
      <p:sp>
        <p:nvSpPr>
          <p:cNvPr id="8" name="TextBox 7">
            <a:extLst>
              <a:ext uri="{FF2B5EF4-FFF2-40B4-BE49-F238E27FC236}">
                <a16:creationId xmlns:a16="http://schemas.microsoft.com/office/drawing/2014/main" id="{E1A02FFD-517D-0207-EBE0-3CCDAB1601EC}"/>
              </a:ext>
            </a:extLst>
          </p:cNvPr>
          <p:cNvSpPr txBox="1"/>
          <p:nvPr/>
        </p:nvSpPr>
        <p:spPr>
          <a:xfrm>
            <a:off x="2526416" y="3209679"/>
            <a:ext cx="4258663" cy="1200329"/>
          </a:xfrm>
          <a:prstGeom prst="rect">
            <a:avLst/>
          </a:prstGeom>
          <a:noFill/>
        </p:spPr>
        <p:txBody>
          <a:bodyPr wrap="square" rtlCol="0">
            <a:spAutoFit/>
          </a:bodyPr>
          <a:lstStyle/>
          <a:p>
            <a:pPr marL="285750" indent="-285750">
              <a:buFont typeface="Arial" panose="020B0604020202020204" pitchFamily="34" charset="0"/>
              <a:buChar char="•"/>
            </a:pPr>
            <a:r>
              <a:rPr lang="en-US"/>
              <a:t>Fre Maachi serves as a culturally supportive transitional housing program to help Citizens develop necessary life skills to achieve housing stability. </a:t>
            </a:r>
          </a:p>
        </p:txBody>
      </p:sp>
    </p:spTree>
    <p:extLst>
      <p:ext uri="{BB962C8B-B14F-4D97-AF65-F5344CB8AC3E}">
        <p14:creationId xmlns:p14="http://schemas.microsoft.com/office/powerpoint/2010/main" val="158601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7BEC-69DD-74BF-6CCD-6DCF07EF1CF1}"/>
              </a:ext>
            </a:extLst>
          </p:cNvPr>
          <p:cNvSpPr>
            <a:spLocks noGrp="1"/>
          </p:cNvSpPr>
          <p:nvPr>
            <p:ph type="title"/>
          </p:nvPr>
        </p:nvSpPr>
        <p:spPr>
          <a:xfrm>
            <a:off x="515983" y="338364"/>
            <a:ext cx="10515600" cy="1325563"/>
          </a:xfrm>
        </p:spPr>
        <p:txBody>
          <a:bodyPr/>
          <a:lstStyle/>
          <a:p>
            <a:r>
              <a:rPr lang="en-US" b="1"/>
              <a:t>Property Portfolio (Residential)</a:t>
            </a:r>
            <a:endParaRPr lang="en-US"/>
          </a:p>
        </p:txBody>
      </p:sp>
      <p:pic>
        <p:nvPicPr>
          <p:cNvPr id="4" name="Content Placeholder 10" descr="A map of a large body of water&#10;&#10;Description automatically generated">
            <a:extLst>
              <a:ext uri="{FF2B5EF4-FFF2-40B4-BE49-F238E27FC236}">
                <a16:creationId xmlns:a16="http://schemas.microsoft.com/office/drawing/2014/main" id="{465DAE19-1327-E6B3-4A7F-38FC7E9EA45D}"/>
              </a:ext>
            </a:extLst>
          </p:cNvPr>
          <p:cNvPicPr>
            <a:picLocks noGrp="1" noChangeAspect="1"/>
          </p:cNvPicPr>
          <p:nvPr>
            <p:ph idx="1"/>
          </p:nvPr>
        </p:nvPicPr>
        <p:blipFill>
          <a:blip r:embed="rId3"/>
          <a:stretch>
            <a:fillRect/>
          </a:stretch>
        </p:blipFill>
        <p:spPr>
          <a:xfrm>
            <a:off x="607936" y="1565559"/>
            <a:ext cx="3356288" cy="46718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9601A96E-9F2F-700D-0A6B-1B6C796AF5B9}"/>
              </a:ext>
            </a:extLst>
          </p:cNvPr>
          <p:cNvSpPr txBox="1"/>
          <p:nvPr/>
        </p:nvSpPr>
        <p:spPr>
          <a:xfrm>
            <a:off x="4195578" y="1464089"/>
            <a:ext cx="4544050" cy="4893647"/>
          </a:xfrm>
          <a:prstGeom prst="rect">
            <a:avLst/>
          </a:prstGeom>
          <a:noFill/>
        </p:spPr>
        <p:txBody>
          <a:bodyPr wrap="square">
            <a:spAutoFit/>
          </a:bodyPr>
          <a:lstStyle/>
          <a:p>
            <a:r>
              <a:rPr lang="en-US"/>
              <a:t>At present, the MMF oversees 58 residential properties across 17 locations in Manitoba, comprising 152 units, with 20 designated as transitional housing units. Of these 152 units, a total of 114 units will be affordable while 38 units will be rented at market rates.</a:t>
            </a:r>
            <a:br>
              <a:rPr lang="en-US"/>
            </a:br>
            <a:endParaRPr lang="en-US" sz="600"/>
          </a:p>
          <a:p>
            <a:pPr marL="285750" indent="-285750">
              <a:buFont typeface="Wingdings" panose="05000000000000000000" pitchFamily="2" charset="2"/>
              <a:buChar char="Ø"/>
            </a:pPr>
            <a:r>
              <a:rPr lang="en-US" b="1"/>
              <a:t>Dauphin</a:t>
            </a:r>
            <a:r>
              <a:rPr lang="en-US"/>
              <a:t> (5 units)</a:t>
            </a:r>
          </a:p>
          <a:p>
            <a:pPr marL="285750" indent="-285750">
              <a:buFont typeface="Wingdings" panose="05000000000000000000" pitchFamily="2" charset="2"/>
              <a:buChar char="Ø"/>
            </a:pPr>
            <a:r>
              <a:rPr lang="en-US" b="1"/>
              <a:t>Brandon</a:t>
            </a:r>
            <a:r>
              <a:rPr lang="en-US"/>
              <a:t> (7 units), </a:t>
            </a:r>
            <a:r>
              <a:rPr lang="en-US" b="1" err="1"/>
              <a:t>Binscarth</a:t>
            </a:r>
            <a:r>
              <a:rPr lang="en-US"/>
              <a:t> (4 units), </a:t>
            </a:r>
            <a:r>
              <a:rPr lang="en-US" b="1"/>
              <a:t>Portage</a:t>
            </a:r>
            <a:r>
              <a:rPr lang="en-US"/>
              <a:t> (7 units),  </a:t>
            </a:r>
            <a:r>
              <a:rPr lang="en-US" b="1"/>
              <a:t>St. Ambroise </a:t>
            </a:r>
            <a:r>
              <a:rPr lang="en-US"/>
              <a:t>(2 units), </a:t>
            </a:r>
            <a:r>
              <a:rPr lang="en-US" b="1"/>
              <a:t>St. Eustache </a:t>
            </a:r>
            <a:r>
              <a:rPr lang="en-US"/>
              <a:t>(3 units)</a:t>
            </a:r>
          </a:p>
          <a:p>
            <a:pPr marL="285750" indent="-285750">
              <a:buFont typeface="Wingdings" panose="05000000000000000000" pitchFamily="2" charset="2"/>
              <a:buChar char="Ø"/>
            </a:pPr>
            <a:r>
              <a:rPr lang="en-US" b="1"/>
              <a:t>Selkirk</a:t>
            </a:r>
            <a:r>
              <a:rPr lang="en-US"/>
              <a:t> (58 units),  </a:t>
            </a:r>
            <a:r>
              <a:rPr lang="en-US" b="1"/>
              <a:t>St. Laurent </a:t>
            </a:r>
            <a:r>
              <a:rPr lang="en-US"/>
              <a:t>(11 units), </a:t>
            </a:r>
            <a:r>
              <a:rPr lang="en-US" b="1" err="1"/>
              <a:t>Eriksdale</a:t>
            </a:r>
            <a:r>
              <a:rPr lang="en-US" b="1"/>
              <a:t>, </a:t>
            </a:r>
            <a:r>
              <a:rPr lang="en-US" b="1" err="1"/>
              <a:t>Lundar</a:t>
            </a:r>
            <a:r>
              <a:rPr lang="en-US" b="1"/>
              <a:t> </a:t>
            </a:r>
            <a:r>
              <a:rPr lang="en-US"/>
              <a:t>(2 units)</a:t>
            </a:r>
          </a:p>
          <a:p>
            <a:pPr marL="285750" indent="-285750">
              <a:buFont typeface="Wingdings" panose="05000000000000000000" pitchFamily="2" charset="2"/>
              <a:buChar char="Ø"/>
            </a:pPr>
            <a:r>
              <a:rPr lang="en-US" b="1"/>
              <a:t>Powerview</a:t>
            </a:r>
            <a:r>
              <a:rPr lang="en-US"/>
              <a:t> (2 units), </a:t>
            </a:r>
            <a:r>
              <a:rPr lang="en-US" b="1"/>
              <a:t>St. Georges </a:t>
            </a:r>
            <a:r>
              <a:rPr lang="en-US"/>
              <a:t>(8 units), </a:t>
            </a:r>
            <a:r>
              <a:rPr lang="en-US" b="1"/>
              <a:t>Alexander</a:t>
            </a:r>
          </a:p>
          <a:p>
            <a:pPr marL="285750" indent="-285750">
              <a:buFont typeface="Wingdings" panose="05000000000000000000" pitchFamily="2" charset="2"/>
              <a:buChar char="Ø"/>
            </a:pPr>
            <a:r>
              <a:rPr lang="en-US" b="1"/>
              <a:t>The Pas </a:t>
            </a:r>
            <a:r>
              <a:rPr lang="en-US"/>
              <a:t>(10 units), </a:t>
            </a:r>
            <a:r>
              <a:rPr lang="en-US" b="1"/>
              <a:t>Cormorant</a:t>
            </a:r>
            <a:r>
              <a:rPr lang="en-US"/>
              <a:t> and </a:t>
            </a:r>
            <a:r>
              <a:rPr lang="en-US" b="1"/>
              <a:t>Cranberry Portage</a:t>
            </a:r>
          </a:p>
          <a:p>
            <a:pPr marL="285750" indent="-285750">
              <a:buFont typeface="Wingdings" panose="05000000000000000000" pitchFamily="2" charset="2"/>
              <a:buChar char="Ø"/>
            </a:pPr>
            <a:r>
              <a:rPr lang="en-US" b="1"/>
              <a:t>Winnipeg</a:t>
            </a:r>
            <a:r>
              <a:rPr lang="en-US"/>
              <a:t> (29 units, incl. transitional units)</a:t>
            </a:r>
          </a:p>
        </p:txBody>
      </p:sp>
    </p:spTree>
    <p:extLst>
      <p:ext uri="{BB962C8B-B14F-4D97-AF65-F5344CB8AC3E}">
        <p14:creationId xmlns:p14="http://schemas.microsoft.com/office/powerpoint/2010/main" val="503061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1609D9-B0C7-426A-C684-CEB025BE63DF}"/>
              </a:ext>
            </a:extLst>
          </p:cNvPr>
          <p:cNvPicPr>
            <a:picLocks noChangeAspect="1"/>
          </p:cNvPicPr>
          <p:nvPr/>
        </p:nvPicPr>
        <p:blipFill>
          <a:blip r:embed="rId2"/>
          <a:stretch>
            <a:fillRect/>
          </a:stretch>
        </p:blipFill>
        <p:spPr>
          <a:xfrm>
            <a:off x="4878041" y="1322614"/>
            <a:ext cx="3444728" cy="2296485"/>
          </a:xfrm>
          <a:prstGeom prst="rect">
            <a:avLst/>
          </a:prstGeom>
        </p:spPr>
      </p:pic>
      <p:sp>
        <p:nvSpPr>
          <p:cNvPr id="2" name="Title 1">
            <a:extLst>
              <a:ext uri="{FF2B5EF4-FFF2-40B4-BE49-F238E27FC236}">
                <a16:creationId xmlns:a16="http://schemas.microsoft.com/office/drawing/2014/main" id="{2314BD50-44DB-F0DE-450C-223982D28A2E}"/>
              </a:ext>
            </a:extLst>
          </p:cNvPr>
          <p:cNvSpPr>
            <a:spLocks noGrp="1"/>
          </p:cNvSpPr>
          <p:nvPr>
            <p:ph type="title"/>
          </p:nvPr>
        </p:nvSpPr>
        <p:spPr>
          <a:xfrm>
            <a:off x="440908" y="402211"/>
            <a:ext cx="10515600" cy="957489"/>
          </a:xfrm>
        </p:spPr>
        <p:txBody>
          <a:bodyPr>
            <a:normAutofit/>
          </a:bodyPr>
          <a:lstStyle/>
          <a:p>
            <a:r>
              <a:rPr lang="en-US" sz="4000" b="1"/>
              <a:t>Celebrating our 55+ Apartment in Selkirk</a:t>
            </a:r>
          </a:p>
        </p:txBody>
      </p:sp>
      <p:pic>
        <p:nvPicPr>
          <p:cNvPr id="4" name="Picture 3">
            <a:extLst>
              <a:ext uri="{FF2B5EF4-FFF2-40B4-BE49-F238E27FC236}">
                <a16:creationId xmlns:a16="http://schemas.microsoft.com/office/drawing/2014/main" id="{FDDA3EF3-2DF4-F04A-9528-89F156333A61}"/>
              </a:ext>
            </a:extLst>
          </p:cNvPr>
          <p:cNvPicPr>
            <a:picLocks noChangeAspect="1"/>
          </p:cNvPicPr>
          <p:nvPr/>
        </p:nvPicPr>
        <p:blipFill>
          <a:blip r:embed="rId3"/>
          <a:stretch>
            <a:fillRect/>
          </a:stretch>
        </p:blipFill>
        <p:spPr>
          <a:xfrm>
            <a:off x="7746521" y="1322614"/>
            <a:ext cx="2307771" cy="3898262"/>
          </a:xfrm>
          <a:prstGeom prst="rect">
            <a:avLst/>
          </a:prstGeom>
        </p:spPr>
      </p:pic>
      <p:pic>
        <p:nvPicPr>
          <p:cNvPr id="6" name="Picture 5">
            <a:extLst>
              <a:ext uri="{FF2B5EF4-FFF2-40B4-BE49-F238E27FC236}">
                <a16:creationId xmlns:a16="http://schemas.microsoft.com/office/drawing/2014/main" id="{361177BF-433A-8CFF-B07A-156D9EA947D1}"/>
              </a:ext>
            </a:extLst>
          </p:cNvPr>
          <p:cNvPicPr>
            <a:picLocks noChangeAspect="1"/>
          </p:cNvPicPr>
          <p:nvPr/>
        </p:nvPicPr>
        <p:blipFill>
          <a:blip r:embed="rId4"/>
          <a:stretch>
            <a:fillRect/>
          </a:stretch>
        </p:blipFill>
        <p:spPr>
          <a:xfrm>
            <a:off x="3676431" y="3416744"/>
            <a:ext cx="4646338" cy="3039045"/>
          </a:xfrm>
          <a:prstGeom prst="rect">
            <a:avLst/>
          </a:prstGeom>
        </p:spPr>
      </p:pic>
      <p:pic>
        <p:nvPicPr>
          <p:cNvPr id="5" name="Picture 4">
            <a:extLst>
              <a:ext uri="{FF2B5EF4-FFF2-40B4-BE49-F238E27FC236}">
                <a16:creationId xmlns:a16="http://schemas.microsoft.com/office/drawing/2014/main" id="{833C1E7F-7A13-9B5F-E503-3A76BCDE0E78}"/>
              </a:ext>
            </a:extLst>
          </p:cNvPr>
          <p:cNvPicPr>
            <a:picLocks noChangeAspect="1"/>
          </p:cNvPicPr>
          <p:nvPr/>
        </p:nvPicPr>
        <p:blipFill>
          <a:blip r:embed="rId5"/>
          <a:stretch>
            <a:fillRect/>
          </a:stretch>
        </p:blipFill>
        <p:spPr>
          <a:xfrm>
            <a:off x="440908" y="1322614"/>
            <a:ext cx="4850830" cy="3039045"/>
          </a:xfrm>
          <a:prstGeom prst="rect">
            <a:avLst/>
          </a:prstGeom>
        </p:spPr>
      </p:pic>
      <p:sp>
        <p:nvSpPr>
          <p:cNvPr id="3" name="Content Placeholder 2">
            <a:extLst>
              <a:ext uri="{FF2B5EF4-FFF2-40B4-BE49-F238E27FC236}">
                <a16:creationId xmlns:a16="http://schemas.microsoft.com/office/drawing/2014/main" id="{52FD9A5A-308F-B17F-3692-2563F49F7390}"/>
              </a:ext>
            </a:extLst>
          </p:cNvPr>
          <p:cNvSpPr>
            <a:spLocks noGrp="1"/>
          </p:cNvSpPr>
          <p:nvPr>
            <p:ph idx="1"/>
          </p:nvPr>
        </p:nvSpPr>
        <p:spPr>
          <a:xfrm>
            <a:off x="440907" y="4361659"/>
            <a:ext cx="3235524" cy="2094130"/>
          </a:xfrm>
        </p:spPr>
        <p:style>
          <a:lnRef idx="2">
            <a:schemeClr val="accent1">
              <a:shade val="15000"/>
            </a:schemeClr>
          </a:lnRef>
          <a:fillRef idx="1">
            <a:schemeClr val="accent1"/>
          </a:fillRef>
          <a:effectRef idx="0">
            <a:schemeClr val="accent1"/>
          </a:effectRef>
          <a:fontRef idx="minor">
            <a:schemeClr val="lt1"/>
          </a:fontRef>
        </p:style>
        <p:txBody>
          <a:bodyPr>
            <a:normAutofit fontScale="55000" lnSpcReduction="20000"/>
          </a:bodyPr>
          <a:lstStyle/>
          <a:p>
            <a:pPr marL="0" indent="0">
              <a:lnSpc>
                <a:spcPct val="120000"/>
              </a:lnSpc>
              <a:buNone/>
            </a:pPr>
            <a:r>
              <a:rPr lang="en-US"/>
              <a:t>"Our goal is to provide our Elders and seniors with a home where they will feel safe and comfortable, and we believe we have done just that with this beautiful building overlooking the Red River, which holds such a symbolic and important place in our history.“</a:t>
            </a:r>
          </a:p>
          <a:p>
            <a:pPr marL="0" indent="0">
              <a:lnSpc>
                <a:spcPct val="120000"/>
              </a:lnSpc>
              <a:buNone/>
            </a:pPr>
            <a:r>
              <a:rPr lang="en-US"/>
              <a:t>- Minister Will Goodon</a:t>
            </a:r>
          </a:p>
        </p:txBody>
      </p:sp>
    </p:spTree>
    <p:extLst>
      <p:ext uri="{BB962C8B-B14F-4D97-AF65-F5344CB8AC3E}">
        <p14:creationId xmlns:p14="http://schemas.microsoft.com/office/powerpoint/2010/main" val="2100512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FB54-6A81-F995-CE83-CF659C67392A}"/>
              </a:ext>
            </a:extLst>
          </p:cNvPr>
          <p:cNvSpPr>
            <a:spLocks noGrp="1"/>
          </p:cNvSpPr>
          <p:nvPr>
            <p:ph type="title"/>
          </p:nvPr>
        </p:nvSpPr>
        <p:spPr>
          <a:xfrm>
            <a:off x="563217" y="365125"/>
            <a:ext cx="10790583" cy="1039605"/>
          </a:xfrm>
        </p:spPr>
        <p:txBody>
          <a:bodyPr>
            <a:normAutofit/>
          </a:bodyPr>
          <a:lstStyle/>
          <a:p>
            <a:r>
              <a:rPr lang="en-US" sz="4000" b="1" dirty="0"/>
              <a:t>385 Henderson (Roxy Lanes)</a:t>
            </a:r>
            <a:endParaRPr lang="en-CA" sz="4000" b="1" dirty="0"/>
          </a:p>
        </p:txBody>
      </p:sp>
      <p:pic>
        <p:nvPicPr>
          <p:cNvPr id="7" name="Picture 6">
            <a:extLst>
              <a:ext uri="{FF2B5EF4-FFF2-40B4-BE49-F238E27FC236}">
                <a16:creationId xmlns:a16="http://schemas.microsoft.com/office/drawing/2014/main" id="{DCAAB9E8-AB3B-D2A4-7AA8-1EE874CE5768}"/>
              </a:ext>
            </a:extLst>
          </p:cNvPr>
          <p:cNvPicPr>
            <a:picLocks noChangeAspect="1"/>
          </p:cNvPicPr>
          <p:nvPr/>
        </p:nvPicPr>
        <p:blipFill>
          <a:blip r:embed="rId2"/>
          <a:stretch>
            <a:fillRect/>
          </a:stretch>
        </p:blipFill>
        <p:spPr>
          <a:xfrm>
            <a:off x="621338" y="3094093"/>
            <a:ext cx="5858690" cy="3618444"/>
          </a:xfrm>
          <a:prstGeom prst="rect">
            <a:avLst/>
          </a:prstGeom>
        </p:spPr>
      </p:pic>
      <p:pic>
        <p:nvPicPr>
          <p:cNvPr id="5" name="Content Placeholder 4">
            <a:extLst>
              <a:ext uri="{FF2B5EF4-FFF2-40B4-BE49-F238E27FC236}">
                <a16:creationId xmlns:a16="http://schemas.microsoft.com/office/drawing/2014/main" id="{60DDC1CB-65B9-D9DC-8A7E-A69FE1469724}"/>
              </a:ext>
            </a:extLst>
          </p:cNvPr>
          <p:cNvPicPr>
            <a:picLocks noGrp="1" noChangeAspect="1"/>
          </p:cNvPicPr>
          <p:nvPr>
            <p:ph idx="1"/>
          </p:nvPr>
        </p:nvPicPr>
        <p:blipFill>
          <a:blip r:embed="rId3"/>
          <a:stretch>
            <a:fillRect/>
          </a:stretch>
        </p:blipFill>
        <p:spPr>
          <a:xfrm>
            <a:off x="5355036" y="1451549"/>
            <a:ext cx="4439637" cy="2959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2C22AC38-DEBD-6EED-03C4-B28079C8B60E}"/>
              </a:ext>
            </a:extLst>
          </p:cNvPr>
          <p:cNvSpPr txBox="1"/>
          <p:nvPr/>
        </p:nvSpPr>
        <p:spPr>
          <a:xfrm>
            <a:off x="762000" y="1390952"/>
            <a:ext cx="5539409" cy="19389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sz="2000" dirty="0"/>
              <a:t>7-story apartment building proposed:</a:t>
            </a:r>
          </a:p>
          <a:p>
            <a:pPr marL="342900" indent="-342900">
              <a:buFont typeface="Arial" panose="020B0604020202020204" pitchFamily="34" charset="0"/>
              <a:buChar char="•"/>
            </a:pPr>
            <a:r>
              <a:rPr lang="en-US" sz="2000" dirty="0"/>
              <a:t>60 units, including studio, 1 and 2 bedrooms</a:t>
            </a:r>
          </a:p>
          <a:p>
            <a:pPr marL="342900" indent="-342900">
              <a:buFont typeface="Arial" panose="020B0604020202020204" pitchFamily="34" charset="0"/>
              <a:buChar char="•"/>
            </a:pPr>
            <a:r>
              <a:rPr lang="en-CA" sz="2000" dirty="0"/>
              <a:t>ELCC’s Ronald’s Place at ground level: a childcare and professional service centre for developmental diagnostics</a:t>
            </a:r>
          </a:p>
          <a:p>
            <a:pPr marL="342900" indent="-342900">
              <a:buFont typeface="Arial" panose="020B0604020202020204" pitchFamily="34" charset="0"/>
              <a:buChar char="•"/>
            </a:pPr>
            <a:r>
              <a:rPr lang="en-CA" sz="2000" dirty="0"/>
              <a:t>Start date: Dec. 2025; Completion: Spring 2027</a:t>
            </a:r>
          </a:p>
        </p:txBody>
      </p:sp>
    </p:spTree>
    <p:extLst>
      <p:ext uri="{BB962C8B-B14F-4D97-AF65-F5344CB8AC3E}">
        <p14:creationId xmlns:p14="http://schemas.microsoft.com/office/powerpoint/2010/main" val="3456319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E16A3-5B66-9AE1-D0F1-11FC1C75BF72}"/>
              </a:ext>
            </a:extLst>
          </p:cNvPr>
          <p:cNvSpPr>
            <a:spLocks noGrp="1"/>
          </p:cNvSpPr>
          <p:nvPr>
            <p:ph type="title"/>
          </p:nvPr>
        </p:nvSpPr>
        <p:spPr>
          <a:xfrm>
            <a:off x="606302" y="320386"/>
            <a:ext cx="10515600" cy="965654"/>
          </a:xfrm>
        </p:spPr>
        <p:txBody>
          <a:bodyPr>
            <a:normAutofit/>
          </a:bodyPr>
          <a:lstStyle/>
          <a:p>
            <a:r>
              <a:rPr lang="en-US" sz="4000" b="1"/>
              <a:t>New houses in St. Georges</a:t>
            </a:r>
          </a:p>
        </p:txBody>
      </p:sp>
      <p:pic>
        <p:nvPicPr>
          <p:cNvPr id="4" name="Content Placeholder 3">
            <a:extLst>
              <a:ext uri="{FF2B5EF4-FFF2-40B4-BE49-F238E27FC236}">
                <a16:creationId xmlns:a16="http://schemas.microsoft.com/office/drawing/2014/main" id="{738A2A84-57EB-350E-5154-07C882858C3F}"/>
              </a:ext>
            </a:extLst>
          </p:cNvPr>
          <p:cNvPicPr>
            <a:picLocks noGrp="1" noChangeAspect="1"/>
          </p:cNvPicPr>
          <p:nvPr>
            <p:ph idx="1"/>
          </p:nvPr>
        </p:nvPicPr>
        <p:blipFill>
          <a:blip r:embed="rId2"/>
          <a:stretch>
            <a:fillRect/>
          </a:stretch>
        </p:blipFill>
        <p:spPr>
          <a:xfrm>
            <a:off x="4153646" y="1517677"/>
            <a:ext cx="5225597" cy="2560542"/>
          </a:xfrm>
          <a:prstGeom prst="rect">
            <a:avLst/>
          </a:prstGeom>
        </p:spPr>
      </p:pic>
      <p:pic>
        <p:nvPicPr>
          <p:cNvPr id="6" name="Picture 5">
            <a:extLst>
              <a:ext uri="{FF2B5EF4-FFF2-40B4-BE49-F238E27FC236}">
                <a16:creationId xmlns:a16="http://schemas.microsoft.com/office/drawing/2014/main" id="{68C1598F-78A4-9A48-5D60-4851F9F4F42F}"/>
              </a:ext>
            </a:extLst>
          </p:cNvPr>
          <p:cNvPicPr>
            <a:picLocks noChangeAspect="1"/>
          </p:cNvPicPr>
          <p:nvPr/>
        </p:nvPicPr>
        <p:blipFill>
          <a:blip r:embed="rId3"/>
          <a:stretch>
            <a:fillRect/>
          </a:stretch>
        </p:blipFill>
        <p:spPr>
          <a:xfrm>
            <a:off x="590259" y="1181930"/>
            <a:ext cx="4003169" cy="2631191"/>
          </a:xfrm>
          <a:prstGeom prst="rect">
            <a:avLst/>
          </a:prstGeom>
        </p:spPr>
      </p:pic>
      <p:pic>
        <p:nvPicPr>
          <p:cNvPr id="8" name="Picture 7" descr="A house with a garage&#10;&#10;AI-generated content may be incorrect.">
            <a:extLst>
              <a:ext uri="{FF2B5EF4-FFF2-40B4-BE49-F238E27FC236}">
                <a16:creationId xmlns:a16="http://schemas.microsoft.com/office/drawing/2014/main" id="{748E6B09-8253-7A58-0216-F0F05A562654}"/>
              </a:ext>
            </a:extLst>
          </p:cNvPr>
          <p:cNvPicPr>
            <a:picLocks noChangeAspect="1"/>
          </p:cNvPicPr>
          <p:nvPr/>
        </p:nvPicPr>
        <p:blipFill>
          <a:blip r:embed="rId4"/>
          <a:stretch>
            <a:fillRect/>
          </a:stretch>
        </p:blipFill>
        <p:spPr>
          <a:xfrm>
            <a:off x="1226528" y="3429000"/>
            <a:ext cx="5854237" cy="2647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9C6F1E28-201D-A51E-2801-C67A25092000}"/>
              </a:ext>
            </a:extLst>
          </p:cNvPr>
          <p:cNvSpPr txBox="1"/>
          <p:nvPr/>
        </p:nvSpPr>
        <p:spPr>
          <a:xfrm>
            <a:off x="7279547" y="4215896"/>
            <a:ext cx="2739096"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a:t>8 new units –  6 Seniors’ and 2 Family units</a:t>
            </a:r>
            <a:endParaRPr lang="en-CA" sz="2000"/>
          </a:p>
        </p:txBody>
      </p:sp>
    </p:spTree>
    <p:extLst>
      <p:ext uri="{BB962C8B-B14F-4D97-AF65-F5344CB8AC3E}">
        <p14:creationId xmlns:p14="http://schemas.microsoft.com/office/powerpoint/2010/main" val="36738295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723011d3-ce1d-43e8-96d8-d64d12011159" xsi:nil="true"/>
    <TaxCatchAll xmlns="3a7198e0-f462-423b-97cc-9f0a4e00fbc1" xsi:nil="true"/>
    <lcf76f155ced4ddcb4097134ff3c332f xmlns="723011d3-ce1d-43e8-96d8-d64d12011159">
      <Terms xmlns="http://schemas.microsoft.com/office/infopath/2007/PartnerControls"/>
    </lcf76f155ced4ddcb4097134ff3c332f>
    <_ip_UnifiedCompliancePolicyUIAction xmlns="http://schemas.microsoft.com/sharepoint/v3" xsi:nil="true"/>
    <image xmlns="723011d3-ce1d-43e8-96d8-d64d12011159"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45BB51FCEAAA94AA4C4FDB4C128D8E5" ma:contentTypeVersion="22" ma:contentTypeDescription="Create a new document." ma:contentTypeScope="" ma:versionID="fd503f36eff88704c5f4df0724a6f2e8">
  <xsd:schema xmlns:xsd="http://www.w3.org/2001/XMLSchema" xmlns:xs="http://www.w3.org/2001/XMLSchema" xmlns:p="http://schemas.microsoft.com/office/2006/metadata/properties" xmlns:ns1="http://schemas.microsoft.com/sharepoint/v3" xmlns:ns2="723011d3-ce1d-43e8-96d8-d64d12011159" xmlns:ns3="3a7198e0-f462-423b-97cc-9f0a4e00fbc1" targetNamespace="http://schemas.microsoft.com/office/2006/metadata/properties" ma:root="true" ma:fieldsID="9501abda3d11c9bc593a8911acbe8c96" ns1:_="" ns2:_="" ns3:_="">
    <xsd:import namespace="http://schemas.microsoft.com/sharepoint/v3"/>
    <xsd:import namespace="723011d3-ce1d-43e8-96d8-d64d12011159"/>
    <xsd:import namespace="3a7198e0-f462-423b-97cc-9f0a4e00fb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image"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3011d3-ce1d-43e8-96d8-d64d120111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a068fe6-f01a-45db-9dc6-c7f0851eaa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image" ma:index="26" nillable="true" ma:displayName="image" ma:format="Thumbnail" ma:internalName="image">
      <xsd:simpleType>
        <xsd:restriction base="dms:Unknow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7198e0-f462-423b-97cc-9f0a4e00fbc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bcb3e8d-40b1-42a1-8861-5c33baee33f2}" ma:internalName="TaxCatchAll" ma:showField="CatchAllData" ma:web="3a7198e0-f462-423b-97cc-9f0a4e00fb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01681C-1C5F-4071-B599-053457B08D0A}">
  <ds:schemaRefs>
    <ds:schemaRef ds:uri="http://schemas.microsoft.com/office/2006/metadata/properties"/>
    <ds:schemaRef ds:uri="http://www.w3.org/XML/1998/namespace"/>
    <ds:schemaRef ds:uri="http://purl.org/dc/dcmitype/"/>
    <ds:schemaRef ds:uri="http://schemas.microsoft.com/office/2006/documentManagement/types"/>
    <ds:schemaRef ds:uri="http://purl.org/dc/elements/1.1/"/>
    <ds:schemaRef ds:uri="237fdf37-bde7-45f1-8193-fa53df0a8287"/>
    <ds:schemaRef ds:uri="http://schemas.openxmlformats.org/package/2006/metadata/core-properties"/>
    <ds:schemaRef ds:uri="http://schemas.microsoft.com/office/infopath/2007/PartnerControls"/>
    <ds:schemaRef ds:uri="15f7e282-1bf4-4d74-8f6d-9dfa613c19a9"/>
    <ds:schemaRef ds:uri="http://purl.org/dc/terms/"/>
  </ds:schemaRefs>
</ds:datastoreItem>
</file>

<file path=customXml/itemProps2.xml><?xml version="1.0" encoding="utf-8"?>
<ds:datastoreItem xmlns:ds="http://schemas.openxmlformats.org/officeDocument/2006/customXml" ds:itemID="{3C2C17DE-2E8B-4138-9303-8981B682B136}">
  <ds:schemaRefs>
    <ds:schemaRef ds:uri="http://schemas.microsoft.com/sharepoint/v3/contenttype/forms"/>
  </ds:schemaRefs>
</ds:datastoreItem>
</file>

<file path=customXml/itemProps3.xml><?xml version="1.0" encoding="utf-8"?>
<ds:datastoreItem xmlns:ds="http://schemas.openxmlformats.org/officeDocument/2006/customXml" ds:itemID="{43F5C1DD-F1C9-4407-9DCE-CE28CF34D935}"/>
</file>

<file path=docProps/app.xml><?xml version="1.0" encoding="utf-8"?>
<Properties xmlns="http://schemas.openxmlformats.org/officeDocument/2006/extended-properties" xmlns:vt="http://schemas.openxmlformats.org/officeDocument/2006/docPropsVTypes">
  <TotalTime>24</TotalTime>
  <Words>857</Words>
  <Application>Microsoft Office PowerPoint</Application>
  <PresentationFormat>Widescreen</PresentationFormat>
  <Paragraphs>59</Paragraphs>
  <Slides>12</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ADLaM Display</vt:lpstr>
      <vt:lpstr>Aptos</vt:lpstr>
      <vt:lpstr>Arial</vt:lpstr>
      <vt:lpstr>Calibri</vt:lpstr>
      <vt:lpstr>Calibri Light</vt:lpstr>
      <vt:lpstr>Wingdings</vt:lpstr>
      <vt:lpstr>Office Theme</vt:lpstr>
      <vt:lpstr>PowerPoint Presentation</vt:lpstr>
      <vt:lpstr>PowerPoint Presentation</vt:lpstr>
      <vt:lpstr>Housing Programs:  First Time Home Purchase Program (FTHPP)</vt:lpstr>
      <vt:lpstr>Housing Programs:  Home Enhancement Loan Program (HELP)</vt:lpstr>
      <vt:lpstr>Housing Programs:  Fre Maachi and Rapid Services</vt:lpstr>
      <vt:lpstr>Property Portfolio (Residential)</vt:lpstr>
      <vt:lpstr>Celebrating our 55+ Apartment in Selkirk</vt:lpstr>
      <vt:lpstr>385 Henderson (Roxy Lanes)</vt:lpstr>
      <vt:lpstr>New houses in St. Georges</vt:lpstr>
      <vt:lpstr>Special Builds</vt:lpstr>
      <vt:lpstr>Red River Métis Economic Development</vt:lpstr>
      <vt:lpstr>Looking Forward…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Meixner</dc:creator>
  <cp:lastModifiedBy>Gord McIntyre</cp:lastModifiedBy>
  <cp:revision>1</cp:revision>
  <dcterms:created xsi:type="dcterms:W3CDTF">2021-08-05T18:31:33Z</dcterms:created>
  <dcterms:modified xsi:type="dcterms:W3CDTF">2025-10-14T22:18:59Z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0x010100A45BB51FCEAAA94AA4C4FDB4C128D8E5</vt:lpwstr>
  </property>
  <property fmtid="{D5CDD505-2E9C-101B-9397-08002B2CF9AE}" pid="3" name="Order">
    <vt:r8>11745300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MediaServiceImageTags">
    <vt:lpwstr/>
  </property>
</Properties>
</file>