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1" r:id="rId9"/>
    <p:sldId id="262" r:id="rId10"/>
    <p:sldId id="260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A0E9ED-FA2C-274F-811F-E58E9A9E1792}" v="24" dt="2025-09-17T15:00:25.6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728"/>
  </p:normalViewPr>
  <p:slideViewPr>
    <p:cSldViewPr snapToGrid="0" snapToObjects="1">
      <p:cViewPr varScale="1">
        <p:scale>
          <a:sx n="88" d="100"/>
          <a:sy n="88" d="100"/>
        </p:scale>
        <p:origin x="17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97BED-B081-BD44-95AF-CC700FF22576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FA03B-C21E-624F-80C2-F8D11899E0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88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FA03B-C21E-624F-80C2-F8D11899E0C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76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C86A-34E3-C046-92D3-FE27434F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C7BC-6F3F-7A4C-B839-28AA28145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7F3C-9224-BD4D-B7C4-DAA686E5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5989-A6E0-3C42-AB9B-B213A4EB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5A91-A623-2643-9377-2695040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0666-1518-6D4F-AF7F-B9DEF9A4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53F8-A3DD-9743-BB3C-64696F1C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37E3-0201-AC43-9C13-1888A48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9FCA2-3BEF-9548-B370-C45D92B6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2AC93-B5BD-4946-A0FE-25E914C2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2B425-DEAF-694A-8AA1-C07930DD7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1A517-3A0D-D44E-B4B8-2945508B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F94F-0D63-0545-8889-DEF40D6B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38463-AEB8-D245-8AE2-53332C5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CCD0-0A2B-5541-8FA1-F8234A9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A4D-1774-D543-B20F-8799207F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7A908-6A30-F244-9F88-8934CF82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6D60D-A51A-E342-8964-39FA0319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333EA-2BCB-624D-B721-07E2BA9A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1DB3-617A-3C4A-9E7F-477F783B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D927-925C-7D44-94DF-8E2CBC84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2739-8515-6444-8330-7E67324C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18773-1E26-484F-B677-46A69ECA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2F84-D38D-0246-9B8A-811CA968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B00C-AEBE-624B-B3C5-33875A2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AF5B-920F-434F-8901-AE1000CB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84FE-0D19-CD46-BB23-8B23934C3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AB696-1FCD-A249-9B1E-0D5F0E29E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37388-DD4A-EB46-B928-A48B086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2746-236B-1240-A69A-8316518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77CFB-5EAA-5546-81FF-E6FD92C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5051-D9A5-F04A-BB7D-5F32023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C7455-460C-D246-822C-1C80120DD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E922E-848B-344F-A414-CD85656E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27BFD-09E3-8A42-9499-741DDEAB9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4617A-F5B7-444A-9D34-3FFD04169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196BF-62C5-5144-8A3A-E04476EE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3C717-91B0-0444-8B93-6ABAD772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04865-B5CD-F646-92EA-F82C51B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4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D23-FECB-654A-BD98-464C52CC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186E3-65D2-3B41-9F26-6D827A74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2F59-C02E-FC4C-82AF-76C2F400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9475D-F9DB-3349-9111-05BA1A7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63AF7-AF08-744B-A864-A5915133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471B1-23FD-384C-B5BD-4EF9EFCC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E170C-CB8B-8943-9015-B54D17A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0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31F3-9EB8-7A46-96C0-44702375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3568-C980-0143-8557-2C4283B6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229-EFA3-7C43-89CB-8C086816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F227B-C88F-2D47-85B9-6A89FBE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88260-1D06-1247-B85A-6B6C909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0AF78-45C2-CF44-B07B-D1C835A2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3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86BF-5F5F-BE42-B291-9525F2F0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82CFA-3A38-F24D-9870-17D7948BD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693B-0EEF-CB42-B49F-EA75E82F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19E63-C25E-9D4A-8642-FFA02B0C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00ABA-6137-5846-8253-0F7B7B8C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43986-B569-2049-8FDD-C5468D1E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BA40D-40E8-CD4C-85A2-AA32FB71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1E4A-8810-704C-B7A4-CFFB6EFBE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48D-6EE2-1049-B9F4-34F964FF8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45D8-FAEE-7549-A87D-D45710F48FD9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5A4B-BE1D-714A-AC69-01267EE1F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D8D3-92A1-564F-8F89-376EBEA95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722A16-CD92-F51E-F15E-4AE3005D4D7C}"/>
              </a:ext>
            </a:extLst>
          </p:cNvPr>
          <p:cNvSpPr txBox="1"/>
          <p:nvPr/>
        </p:nvSpPr>
        <p:spPr>
          <a:xfrm>
            <a:off x="399907" y="2340244"/>
            <a:ext cx="55364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Minion Pro" panose="02040503050306020203" pitchFamily="18" charset="0"/>
              </a:rPr>
              <a:t>Traditional Economies</a:t>
            </a:r>
          </a:p>
          <a:p>
            <a:r>
              <a:rPr lang="en-US" sz="4400" dirty="0">
                <a:latin typeface="Minion Pro" panose="02040503050306020203" pitchFamily="18" charset="0"/>
              </a:rPr>
              <a:t>Minister Darrel Ferland</a:t>
            </a:r>
          </a:p>
        </p:txBody>
      </p:sp>
    </p:spTree>
    <p:extLst>
      <p:ext uri="{BB962C8B-B14F-4D97-AF65-F5344CB8AC3E}">
        <p14:creationId xmlns:p14="http://schemas.microsoft.com/office/powerpoint/2010/main" val="53089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31132-3362-2A48-89CE-1DB6ADF9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93" y="681037"/>
            <a:ext cx="7097110" cy="860371"/>
          </a:xfrm>
        </p:spPr>
        <p:txBody>
          <a:bodyPr>
            <a:normAutofit/>
          </a:bodyPr>
          <a:lstStyle/>
          <a:p>
            <a:r>
              <a:rPr lang="en-US" dirty="0"/>
              <a:t>Fisheries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F1CEC1-C679-A2E0-CE08-582E01148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93" y="1825625"/>
            <a:ext cx="4186415" cy="4351338"/>
          </a:xfrm>
        </p:spPr>
        <p:txBody>
          <a:bodyPr/>
          <a:lstStyle/>
          <a:p>
            <a:r>
              <a:rPr lang="en-US" dirty="0"/>
              <a:t>Commercial Fisher Net Program</a:t>
            </a:r>
          </a:p>
          <a:p>
            <a:endParaRPr lang="en-US" dirty="0"/>
          </a:p>
          <a:p>
            <a:r>
              <a:rPr lang="en-US" i="1" dirty="0"/>
              <a:t>Fisheries Act </a:t>
            </a:r>
            <a:r>
              <a:rPr lang="en-US" dirty="0"/>
              <a:t>Authorization Consultations with Fisheries and Oceans Canada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242054-6EA2-3F63-A4CE-48C7EF14B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108" y="859971"/>
            <a:ext cx="3853543" cy="513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30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82322-D91E-08EF-BB5F-07662D398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Mapleleaf Mussel eDNA Sampling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0A2EBF-0D80-4263-1C2E-7CEA04C9951B}"/>
              </a:ext>
            </a:extLst>
          </p:cNvPr>
          <p:cNvSpPr txBox="1"/>
          <p:nvPr/>
        </p:nvSpPr>
        <p:spPr>
          <a:xfrm>
            <a:off x="4368801" y="1690688"/>
            <a:ext cx="55009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Water samples used to determine the distribution of Mapleleaf Mussels throughout the province</a:t>
            </a:r>
          </a:p>
        </p:txBody>
      </p:sp>
      <p:pic>
        <p:nvPicPr>
          <p:cNvPr id="9" name="Picture 8" descr="A person holding a bottle with tubes&#10;&#10;AI-generated content may be incorrect.">
            <a:extLst>
              <a:ext uri="{FF2B5EF4-FFF2-40B4-BE49-F238E27FC236}">
                <a16:creationId xmlns:a16="http://schemas.microsoft.com/office/drawing/2014/main" id="{809997C4-D699-65CF-4793-1FEA2FDEA7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" r="9658"/>
          <a:stretch>
            <a:fillRect/>
          </a:stretch>
        </p:blipFill>
        <p:spPr>
          <a:xfrm>
            <a:off x="976624" y="1690688"/>
            <a:ext cx="3253754" cy="4802187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A5F9DFB-461E-9900-7DF6-886F8591B1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34744" y="3329216"/>
            <a:ext cx="2306977" cy="3005834"/>
          </a:xfrm>
        </p:spPr>
      </p:pic>
    </p:spTree>
    <p:extLst>
      <p:ext uri="{BB962C8B-B14F-4D97-AF65-F5344CB8AC3E}">
        <p14:creationId xmlns:p14="http://schemas.microsoft.com/office/powerpoint/2010/main" val="1323991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4A270-B276-6F67-5F45-29DC49DA3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4408E-61C4-29BD-D0EC-5133CF3FC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Lake Winnipeg Basin Riparian Restoration</a:t>
            </a:r>
          </a:p>
        </p:txBody>
      </p:sp>
      <p:pic>
        <p:nvPicPr>
          <p:cNvPr id="5" name="Content Placeholder 4" descr="Two people standing in a field&#10;&#10;AI-generated content may be incorrect.">
            <a:extLst>
              <a:ext uri="{FF2B5EF4-FFF2-40B4-BE49-F238E27FC236}">
                <a16:creationId xmlns:a16="http://schemas.microsoft.com/office/drawing/2014/main" id="{65F53C43-8C23-CD48-C9BB-24FE8C8F51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21006"/>
          <a:stretch>
            <a:fillRect/>
          </a:stretch>
        </p:blipFill>
        <p:spPr>
          <a:xfrm rot="5400000">
            <a:off x="-48816" y="2577703"/>
            <a:ext cx="4352925" cy="2578893"/>
          </a:xfrm>
        </p:spPr>
      </p:pic>
      <p:pic>
        <p:nvPicPr>
          <p:cNvPr id="9" name="Picture 8" descr="A dirt field with trees and bushes&#10;&#10;AI-generated content may be incorrect.">
            <a:extLst>
              <a:ext uri="{FF2B5EF4-FFF2-40B4-BE49-F238E27FC236}">
                <a16:creationId xmlns:a16="http://schemas.microsoft.com/office/drawing/2014/main" id="{C42C5C83-49D3-C191-1B30-71EB2DB987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897"/>
          <a:stretch>
            <a:fillRect/>
          </a:stretch>
        </p:blipFill>
        <p:spPr>
          <a:xfrm>
            <a:off x="3560653" y="1690686"/>
            <a:ext cx="2733830" cy="43529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47FA40-BFEB-2DA4-6A18-5333BB78F897}"/>
              </a:ext>
            </a:extLst>
          </p:cNvPr>
          <p:cNvSpPr txBox="1"/>
          <p:nvPr/>
        </p:nvSpPr>
        <p:spPr>
          <a:xfrm>
            <a:off x="6452241" y="1690686"/>
            <a:ext cx="331555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Riparian restoration on Red River Métis Citizen’s properties which are experiencing erosion</a:t>
            </a:r>
          </a:p>
        </p:txBody>
      </p:sp>
    </p:spTree>
    <p:extLst>
      <p:ext uri="{BB962C8B-B14F-4D97-AF65-F5344CB8AC3E}">
        <p14:creationId xmlns:p14="http://schemas.microsoft.com/office/powerpoint/2010/main" val="1521841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9FEDE-34D9-2DEB-8F97-AE0E5893D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Restoration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92CBB-FC9F-CF12-9494-965430848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50829" cy="4351338"/>
          </a:xfrm>
        </p:spPr>
        <p:txBody>
          <a:bodyPr/>
          <a:lstStyle/>
          <a:p>
            <a:r>
              <a:rPr lang="en-US" dirty="0"/>
              <a:t>Consultation with Fisheries and Oceans Canada to determine aquatic areas which would benefit from targeted restoration efforts</a:t>
            </a:r>
          </a:p>
          <a:p>
            <a:r>
              <a:rPr lang="en-US" dirty="0"/>
              <a:t>Meetings took place in Winnipeg, Thompson, and Brandon</a:t>
            </a:r>
          </a:p>
        </p:txBody>
      </p:sp>
      <p:pic>
        <p:nvPicPr>
          <p:cNvPr id="5" name="Picture 4" descr="A river with trees around it&#10;&#10;AI-generated content may be incorrect.">
            <a:extLst>
              <a:ext uri="{FF2B5EF4-FFF2-40B4-BE49-F238E27FC236}">
                <a16:creationId xmlns:a16="http://schemas.microsoft.com/office/drawing/2014/main" id="{755AA6DA-2C11-2F62-AB15-9EF98EA497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40655" r="4904" b="13694"/>
          <a:stretch>
            <a:fillRect/>
          </a:stretch>
        </p:blipFill>
        <p:spPr>
          <a:xfrm>
            <a:off x="838200" y="3831771"/>
            <a:ext cx="7391400" cy="266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500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12395-FD44-F5EB-3EFE-BA1CF7A96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Ocean Protection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42D92-B0EF-F954-D02B-EB6E9B03D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4575559" cy="4351338"/>
          </a:xfrm>
        </p:spPr>
        <p:txBody>
          <a:bodyPr>
            <a:noAutofit/>
          </a:bodyPr>
          <a:lstStyle/>
          <a:p>
            <a:r>
              <a:rPr lang="en-US" dirty="0"/>
              <a:t>MMF continues to work with the Canadian Coast Guard on various initiatives within the Ocean Protection Plan</a:t>
            </a:r>
          </a:p>
          <a:p>
            <a:endParaRPr lang="en-US" dirty="0"/>
          </a:p>
          <a:p>
            <a:r>
              <a:rPr lang="en-US" dirty="0"/>
              <a:t>2025 focus is marine emergency response preparedness in the Arctic</a:t>
            </a:r>
          </a:p>
        </p:txBody>
      </p:sp>
      <p:pic>
        <p:nvPicPr>
          <p:cNvPr id="5" name="Picture 4" descr="A group of people standing around tables&#10;&#10;AI-generated content may be incorrect.">
            <a:extLst>
              <a:ext uri="{FF2B5EF4-FFF2-40B4-BE49-F238E27FC236}">
                <a16:creationId xmlns:a16="http://schemas.microsoft.com/office/drawing/2014/main" id="{A6AE2618-2C67-FA50-E53E-E515DB3E08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64" t="22683"/>
          <a:stretch>
            <a:fillRect/>
          </a:stretch>
        </p:blipFill>
        <p:spPr>
          <a:xfrm>
            <a:off x="5413759" y="1930287"/>
            <a:ext cx="4659156" cy="299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58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F47B1-E202-ABF8-A29A-6CAD85B34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14BA9-98C7-940E-9016-E6452AF5A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Forestry and Peatlands</a:t>
            </a:r>
          </a:p>
        </p:txBody>
      </p:sp>
      <p:pic>
        <p:nvPicPr>
          <p:cNvPr id="5" name="Content Placeholder 4" descr="A pile of logs on a snowy road&#10;&#10;AI-generated content may be incorrect.">
            <a:extLst>
              <a:ext uri="{FF2B5EF4-FFF2-40B4-BE49-F238E27FC236}">
                <a16:creationId xmlns:a16="http://schemas.microsoft.com/office/drawing/2014/main" id="{3BA25F3D-2F7E-4F8E-467B-3CA6A9C18B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21664" b="32652"/>
          <a:stretch>
            <a:fillRect/>
          </a:stretch>
        </p:blipFill>
        <p:spPr>
          <a:xfrm>
            <a:off x="838200" y="3760532"/>
            <a:ext cx="7536543" cy="2582211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E86299D-9DAB-EC98-E074-5377532261F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935082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Nisokapawino Forestry Management Corporation’s 20-Year Operating Plan</a:t>
            </a:r>
          </a:p>
          <a:p>
            <a:r>
              <a:rPr lang="en-US" dirty="0"/>
              <a:t>Louisiana Pacific’s 2024-2026 Forest Management Plan</a:t>
            </a:r>
          </a:p>
        </p:txBody>
      </p:sp>
    </p:spTree>
    <p:extLst>
      <p:ext uri="{BB962C8B-B14F-4D97-AF65-F5344CB8AC3E}">
        <p14:creationId xmlns:p14="http://schemas.microsoft.com/office/powerpoint/2010/main" val="1694125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66740-5AAD-D708-3F0A-A193ABF63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150E5-850F-4DB7-B895-36A0CB194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233229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If you have any questions regarding the Traditional Economies Portfolio, please contact: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99398F4-4C5D-CFB8-08A3-6A148587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105944"/>
            <a:ext cx="8394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907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723011d3-ce1d-43e8-96d8-d64d12011159" xsi:nil="true"/>
    <TaxCatchAll xmlns="3a7198e0-f462-423b-97cc-9f0a4e00fbc1" xsi:nil="true"/>
    <lcf76f155ced4ddcb4097134ff3c332f xmlns="723011d3-ce1d-43e8-96d8-d64d12011159">
      <Terms xmlns="http://schemas.microsoft.com/office/infopath/2007/PartnerControls"/>
    </lcf76f155ced4ddcb4097134ff3c332f>
    <_ip_UnifiedCompliancePolicyUIAction xmlns="http://schemas.microsoft.com/sharepoint/v3" xsi:nil="true"/>
    <image xmlns="723011d3-ce1d-43e8-96d8-d64d12011159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BB51FCEAAA94AA4C4FDB4C128D8E5" ma:contentTypeVersion="22" ma:contentTypeDescription="Create a new document." ma:contentTypeScope="" ma:versionID="fd503f36eff88704c5f4df0724a6f2e8">
  <xsd:schema xmlns:xsd="http://www.w3.org/2001/XMLSchema" xmlns:xs="http://www.w3.org/2001/XMLSchema" xmlns:p="http://schemas.microsoft.com/office/2006/metadata/properties" xmlns:ns1="http://schemas.microsoft.com/sharepoint/v3" xmlns:ns2="723011d3-ce1d-43e8-96d8-d64d12011159" xmlns:ns3="3a7198e0-f462-423b-97cc-9f0a4e00fbc1" targetNamespace="http://schemas.microsoft.com/office/2006/metadata/properties" ma:root="true" ma:fieldsID="9501abda3d11c9bc593a8911acbe8c96" ns1:_="" ns2:_="" ns3:_="">
    <xsd:import namespace="http://schemas.microsoft.com/sharepoint/v3"/>
    <xsd:import namespace="723011d3-ce1d-43e8-96d8-d64d12011159"/>
    <xsd:import namespace="3a7198e0-f462-423b-97cc-9f0a4e00fb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011d3-ce1d-43e8-96d8-d64d12011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a068fe6-f01a-45db-9dc6-c7f0851eaa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6" nillable="true" ma:displayName="image" ma:format="Thumbnail" ma:internalName="image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198e0-f462-423b-97cc-9f0a4e00fbc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bcb3e8d-40b1-42a1-8861-5c33baee33f2}" ma:internalName="TaxCatchAll" ma:showField="CatchAllData" ma:web="3a7198e0-f462-423b-97cc-9f0a4e00f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2C17DE-2E8B-4138-9303-8981B682B1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01681C-1C5F-4071-B599-053457B08D0A}">
  <ds:schemaRefs>
    <ds:schemaRef ds:uri="http://purl.org/dc/terms/"/>
    <ds:schemaRef ds:uri="http://www.w3.org/XML/1998/namespace"/>
    <ds:schemaRef ds:uri="723011d3-ce1d-43e8-96d8-d64d12011159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3a7198e0-f462-423b-97cc-9f0a4e00fbc1"/>
    <ds:schemaRef ds:uri="http://schemas.microsoft.com/sharepoint/v3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664C9B4-6562-4992-BAE2-D5BBDB228F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3011d3-ce1d-43e8-96d8-d64d12011159"/>
    <ds:schemaRef ds:uri="3a7198e0-f462-423b-97cc-9f0a4e00fb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a7e328a-dacf-4111-9c71-e611704970e2}" enabled="0" method="" siteId="{da7e328a-dacf-4111-9c71-e611704970e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2593</TotalTime>
  <Words>146</Words>
  <Application>Microsoft Office PowerPoint</Application>
  <PresentationFormat>Widescreen</PresentationFormat>
  <Paragraphs>23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Fisheries</vt:lpstr>
      <vt:lpstr>Mapleleaf Mussel eDNA Sampling</vt:lpstr>
      <vt:lpstr>Lake Winnipeg Basin Riparian Restoration</vt:lpstr>
      <vt:lpstr>Restoration Priorities</vt:lpstr>
      <vt:lpstr>Ocean Protection Plan</vt:lpstr>
      <vt:lpstr>Forestry and Peatlands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Meixner</dc:creator>
  <cp:lastModifiedBy>Erin Wieler</cp:lastModifiedBy>
  <cp:revision>15</cp:revision>
  <dcterms:created xsi:type="dcterms:W3CDTF">2021-08-05T18:31:33Z</dcterms:created>
  <dcterms:modified xsi:type="dcterms:W3CDTF">2025-09-24T20:17:05Z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0x010100A45BB51FCEAAA94AA4C4FDB4C128D8E5</vt:lpwstr>
  </property>
  <property fmtid="{D5CDD505-2E9C-101B-9397-08002B2CF9AE}" pid="3" name="Order">
    <vt:r8>11745300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