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1" r:id="rId9"/>
    <p:sldId id="262" r:id="rId10"/>
    <p:sldId id="260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0E9ED-FA2C-274F-811F-E58E9A9E1792}" v="24" dt="2025-09-17T15:00:25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28"/>
  </p:normalViewPr>
  <p:slideViewPr>
    <p:cSldViewPr snapToGrid="0" snapToObjects="1">
      <p:cViewPr varScale="1">
        <p:scale>
          <a:sx n="88" d="100"/>
          <a:sy n="88" d="100"/>
        </p:scale>
        <p:origin x="1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97BED-B081-BD44-95AF-CC700FF22576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FA03B-C21E-624F-80C2-F8D11899E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88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FA03B-C21E-624F-80C2-F8D11899E0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7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22A16-CD92-F51E-F15E-4AE3005D4D7C}"/>
              </a:ext>
            </a:extLst>
          </p:cNvPr>
          <p:cNvSpPr txBox="1"/>
          <p:nvPr/>
        </p:nvSpPr>
        <p:spPr>
          <a:xfrm>
            <a:off x="399907" y="2340244"/>
            <a:ext cx="5536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inion Pro" panose="02040503050306020203" pitchFamily="18" charset="0"/>
              </a:rPr>
              <a:t>Traditional Economies</a:t>
            </a:r>
          </a:p>
          <a:p>
            <a:r>
              <a:rPr lang="en-US" sz="4400" dirty="0">
                <a:latin typeface="Minion Pro" panose="02040503050306020203" pitchFamily="18" charset="0"/>
              </a:rPr>
              <a:t>Minister Darrel Ferland</a:t>
            </a:r>
          </a:p>
        </p:txBody>
      </p:sp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1132-3362-2A48-89CE-1DB6ADF9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3" y="681037"/>
            <a:ext cx="7097110" cy="860371"/>
          </a:xfrm>
        </p:spPr>
        <p:txBody>
          <a:bodyPr>
            <a:normAutofit/>
          </a:bodyPr>
          <a:lstStyle/>
          <a:p>
            <a:r>
              <a:rPr lang="en-US" dirty="0"/>
              <a:t>Fisheries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1CEC1-C679-A2E0-CE08-582E01148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3" y="1825625"/>
            <a:ext cx="4186415" cy="4351338"/>
          </a:xfrm>
        </p:spPr>
        <p:txBody>
          <a:bodyPr/>
          <a:lstStyle/>
          <a:p>
            <a:r>
              <a:rPr lang="en-US" dirty="0"/>
              <a:t>Commercial Fisher Net Program</a:t>
            </a:r>
          </a:p>
          <a:p>
            <a:endParaRPr lang="en-US" dirty="0"/>
          </a:p>
          <a:p>
            <a:r>
              <a:rPr lang="en-US" i="1" dirty="0"/>
              <a:t>Fisheries Act </a:t>
            </a:r>
            <a:r>
              <a:rPr lang="en-US" dirty="0"/>
              <a:t>Authorization Consultations with Fisheries and Oceans Canada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42054-6EA2-3F63-A4CE-48C7EF14B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08" y="859971"/>
            <a:ext cx="3853543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0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2322-D91E-08EF-BB5F-07662D398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Mapleleaf Mussel eDNA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A2EBF-0D80-4263-1C2E-7CEA04C9951B}"/>
              </a:ext>
            </a:extLst>
          </p:cNvPr>
          <p:cNvSpPr txBox="1"/>
          <p:nvPr/>
        </p:nvSpPr>
        <p:spPr>
          <a:xfrm>
            <a:off x="4368801" y="1690688"/>
            <a:ext cx="55009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Water samples used to determine the distribution of Mapleleaf Mussels throughout the province</a:t>
            </a:r>
          </a:p>
        </p:txBody>
      </p:sp>
      <p:pic>
        <p:nvPicPr>
          <p:cNvPr id="9" name="Picture 8" descr="A person holding a bottle with tubes&#10;&#10;AI-generated content may be incorrect.">
            <a:extLst>
              <a:ext uri="{FF2B5EF4-FFF2-40B4-BE49-F238E27FC236}">
                <a16:creationId xmlns:a16="http://schemas.microsoft.com/office/drawing/2014/main" id="{809997C4-D699-65CF-4793-1FEA2FDE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9658"/>
          <a:stretch>
            <a:fillRect/>
          </a:stretch>
        </p:blipFill>
        <p:spPr>
          <a:xfrm>
            <a:off x="976624" y="1690688"/>
            <a:ext cx="3253754" cy="480218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5F9DFB-461E-9900-7DF6-886F8591B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4744" y="3329216"/>
            <a:ext cx="2306977" cy="3005834"/>
          </a:xfrm>
        </p:spPr>
      </p:pic>
    </p:spTree>
    <p:extLst>
      <p:ext uri="{BB962C8B-B14F-4D97-AF65-F5344CB8AC3E}">
        <p14:creationId xmlns:p14="http://schemas.microsoft.com/office/powerpoint/2010/main" val="132399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4A270-B276-6F67-5F45-29DC49DA3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408E-61C4-29BD-D0EC-5133CF3F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Winnipeg Basin Riparian Restoration</a:t>
            </a:r>
          </a:p>
        </p:txBody>
      </p:sp>
      <p:pic>
        <p:nvPicPr>
          <p:cNvPr id="5" name="Content Placeholder 4" descr="Two people standing in a field&#10;&#10;AI-generated content may be incorrect.">
            <a:extLst>
              <a:ext uri="{FF2B5EF4-FFF2-40B4-BE49-F238E27FC236}">
                <a16:creationId xmlns:a16="http://schemas.microsoft.com/office/drawing/2014/main" id="{65F53C43-8C23-CD48-C9BB-24FE8C8F5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1006"/>
          <a:stretch>
            <a:fillRect/>
          </a:stretch>
        </p:blipFill>
        <p:spPr>
          <a:xfrm rot="5400000">
            <a:off x="-48816" y="2577703"/>
            <a:ext cx="4352925" cy="2578893"/>
          </a:xfrm>
        </p:spPr>
      </p:pic>
      <p:pic>
        <p:nvPicPr>
          <p:cNvPr id="9" name="Picture 8" descr="A dirt field with trees and bushes&#10;&#10;AI-generated content may be incorrect.">
            <a:extLst>
              <a:ext uri="{FF2B5EF4-FFF2-40B4-BE49-F238E27FC236}">
                <a16:creationId xmlns:a16="http://schemas.microsoft.com/office/drawing/2014/main" id="{C42C5C83-49D3-C191-1B30-71EB2DB9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97"/>
          <a:stretch>
            <a:fillRect/>
          </a:stretch>
        </p:blipFill>
        <p:spPr>
          <a:xfrm>
            <a:off x="3560653" y="1690686"/>
            <a:ext cx="2733830" cy="4352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47FA40-BFEB-2DA4-6A18-5333BB78F897}"/>
              </a:ext>
            </a:extLst>
          </p:cNvPr>
          <p:cNvSpPr txBox="1"/>
          <p:nvPr/>
        </p:nvSpPr>
        <p:spPr>
          <a:xfrm>
            <a:off x="6452241" y="1690686"/>
            <a:ext cx="33155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Riparian restoration on Red River Métis Citizen’s properties which are experiencing erosion</a:t>
            </a:r>
          </a:p>
        </p:txBody>
      </p:sp>
    </p:spTree>
    <p:extLst>
      <p:ext uri="{BB962C8B-B14F-4D97-AF65-F5344CB8AC3E}">
        <p14:creationId xmlns:p14="http://schemas.microsoft.com/office/powerpoint/2010/main" val="1521841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FEDE-34D9-2DEB-8F97-AE0E5893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Restoration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92CBB-FC9F-CF12-9494-96543084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50829" cy="4351338"/>
          </a:xfrm>
        </p:spPr>
        <p:txBody>
          <a:bodyPr/>
          <a:lstStyle/>
          <a:p>
            <a:r>
              <a:rPr lang="en-US" dirty="0"/>
              <a:t>Consultation with Fisheries and Oceans Canada to determine aquatic areas which would benefit from targeted restoration efforts</a:t>
            </a:r>
          </a:p>
          <a:p>
            <a:r>
              <a:rPr lang="en-US" dirty="0"/>
              <a:t>Meetings took place in Winnipeg, Thompson, and Brandon</a:t>
            </a:r>
          </a:p>
        </p:txBody>
      </p:sp>
      <p:pic>
        <p:nvPicPr>
          <p:cNvPr id="5" name="Picture 4" descr="A river with trees around it&#10;&#10;AI-generated content may be incorrect.">
            <a:extLst>
              <a:ext uri="{FF2B5EF4-FFF2-40B4-BE49-F238E27FC236}">
                <a16:creationId xmlns:a16="http://schemas.microsoft.com/office/drawing/2014/main" id="{755AA6DA-2C11-2F62-AB15-9EF98EA4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0655" r="4904" b="13694"/>
          <a:stretch>
            <a:fillRect/>
          </a:stretch>
        </p:blipFill>
        <p:spPr>
          <a:xfrm>
            <a:off x="838200" y="3831771"/>
            <a:ext cx="7391400" cy="26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00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2395-FD44-F5EB-3EFE-BA1CF7A9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Protection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42D92-B0EF-F954-D02B-EB6E9B03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575559" cy="4351338"/>
          </a:xfrm>
        </p:spPr>
        <p:txBody>
          <a:bodyPr>
            <a:noAutofit/>
          </a:bodyPr>
          <a:lstStyle/>
          <a:p>
            <a:r>
              <a:rPr lang="en-US" dirty="0"/>
              <a:t>MMF continues to work with the Canadian Coast Guard on various initiatives within the Ocean Protection Plan</a:t>
            </a:r>
          </a:p>
          <a:p>
            <a:endParaRPr lang="en-US" dirty="0"/>
          </a:p>
          <a:p>
            <a:r>
              <a:rPr lang="en-US" dirty="0"/>
              <a:t>2025 focus is marine emergency response preparedness in the Arctic</a:t>
            </a:r>
          </a:p>
        </p:txBody>
      </p:sp>
      <p:pic>
        <p:nvPicPr>
          <p:cNvPr id="5" name="Picture 4" descr="A group of people standing around tables&#10;&#10;AI-generated content may be incorrect.">
            <a:extLst>
              <a:ext uri="{FF2B5EF4-FFF2-40B4-BE49-F238E27FC236}">
                <a16:creationId xmlns:a16="http://schemas.microsoft.com/office/drawing/2014/main" id="{A6AE2618-2C67-FA50-E53E-E515DB3E0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64" t="22683"/>
          <a:stretch>
            <a:fillRect/>
          </a:stretch>
        </p:blipFill>
        <p:spPr>
          <a:xfrm>
            <a:off x="5413759" y="1930287"/>
            <a:ext cx="4659156" cy="29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8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F47B1-E202-ABF8-A29A-6CAD85B34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14BA9-98C7-940E-9016-E6452AF5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Forestry and Peatlands</a:t>
            </a:r>
          </a:p>
        </p:txBody>
      </p:sp>
      <p:pic>
        <p:nvPicPr>
          <p:cNvPr id="5" name="Content Placeholder 4" descr="A pile of logs on a snowy road&#10;&#10;AI-generated content may be incorrect.">
            <a:extLst>
              <a:ext uri="{FF2B5EF4-FFF2-40B4-BE49-F238E27FC236}">
                <a16:creationId xmlns:a16="http://schemas.microsoft.com/office/drawing/2014/main" id="{3BA25F3D-2F7E-4F8E-467B-3CA6A9C18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1664" b="32652"/>
          <a:stretch>
            <a:fillRect/>
          </a:stretch>
        </p:blipFill>
        <p:spPr>
          <a:xfrm>
            <a:off x="838200" y="3760532"/>
            <a:ext cx="7536543" cy="258221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86299D-9DAB-EC98-E074-5377532261F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93508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Nisokapawino Forestry Management Corporation’s 20-Year Operating Plan</a:t>
            </a:r>
          </a:p>
          <a:p>
            <a:r>
              <a:rPr lang="en-US" dirty="0"/>
              <a:t>Louisiana Pacific’s 2024-2026 Forest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169412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6740-5AAD-D708-3F0A-A193ABF6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150E5-850F-4DB7-B895-36A0CB194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3322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you have any questions regarding the Traditional Economies Portfolio, please contact: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9398F4-4C5D-CFB8-08A3-6A148587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05944"/>
            <a:ext cx="8394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07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01681C-1C5F-4071-B599-053457B08D0A}">
  <ds:schemaRefs>
    <ds:schemaRef ds:uri="http://purl.org/dc/terms/"/>
    <ds:schemaRef ds:uri="http://www.w3.org/XML/1998/namespace"/>
    <ds:schemaRef ds:uri="723011d3-ce1d-43e8-96d8-d64d12011159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a7198e0-f462-423b-97cc-9f0a4e00fbc1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64C9B4-6562-4992-BAE2-D5BBDB22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3011d3-ce1d-43e8-96d8-d64d12011159"/>
    <ds:schemaRef ds:uri="3a7198e0-f462-423b-97cc-9f0a4e00f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a7e328a-dacf-4111-9c71-e611704970e2}" enabled="0" method="" siteId="{da7e328a-dacf-4111-9c71-e611704970e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2593</TotalTime>
  <Words>146</Words>
  <Application>Microsoft Office PowerPoint</Application>
  <PresentationFormat>Widescreen</PresentationFormat>
  <Paragraphs>23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Fisheries</vt:lpstr>
      <vt:lpstr>Mapleleaf Mussel eDNA Sampling</vt:lpstr>
      <vt:lpstr>Lake Winnipeg Basin Riparian Restoration</vt:lpstr>
      <vt:lpstr>Restoration Priorities</vt:lpstr>
      <vt:lpstr>Ocean Protection Plan</vt:lpstr>
      <vt:lpstr>Forestry and Peatlands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Erin Wieler</cp:lastModifiedBy>
  <cp:revision>15</cp:revision>
  <dcterms:created xsi:type="dcterms:W3CDTF">2021-08-05T18:31:33Z</dcterms:created>
  <dcterms:modified xsi:type="dcterms:W3CDTF">2025-09-24T20:17:05Z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