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4" r:id="rId10"/>
    <p:sldId id="261" r:id="rId11"/>
    <p:sldId id="262" r:id="rId12"/>
    <p:sldId id="265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2C70B6E-9961-4B4E-A8F1-C1D0BA2A8374}" v="32" dt="2025-10-09T10:04:29.63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 snapToObjects="1">
      <p:cViewPr varScale="1">
        <p:scale>
          <a:sx n="70" d="100"/>
          <a:sy n="70" d="100"/>
        </p:scale>
        <p:origin x="51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F2C86A-34E3-C046-92D3-FE27434FD1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03C7BC-6F3F-7A4C-B839-28AA281452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CD7F3C-9224-BD4D-B7C4-DAA686E5A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745D8-FAEE-7549-A87D-D45710F48FD9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E75989-A6E0-3C42-AB9B-B213A4EB2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8D5A91-A623-2643-9377-2695040F6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F60E9-EE14-C64B-B340-2A558017F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6281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D0666-1518-6D4F-AF7F-B9DEF9A46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A953F8-A3DD-9743-BB3C-64696F1C56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3537E3-0201-AC43-9C13-1888A480F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745D8-FAEE-7549-A87D-D45710F48FD9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29FCA2-3BEF-9548-B370-C45D92B6D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52AC93-B5BD-4946-A0FE-25E914C27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F60E9-EE14-C64B-B340-2A558017F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952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E2B425-DEAF-694A-8AA1-C07930DD7C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51A517-3A0D-D44E-B4B8-2945508BBC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29F94F-0D63-0545-8889-DEF40D6BA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745D8-FAEE-7549-A87D-D45710F48FD9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638463-AEB8-D245-8AE2-53332C5B9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2FCCD0-0A2B-5541-8FA1-F8234A976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F60E9-EE14-C64B-B340-2A558017F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21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6A7A4D-1774-D543-B20F-8799207F8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F7A908-6A30-F244-9F88-8934CF8208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C6D60D-A51A-E342-8964-39FA03194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745D8-FAEE-7549-A87D-D45710F48FD9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2333EA-2BCB-624D-B721-07E2BA9AE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411DB3-617A-3C4A-9E7F-477F783B8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F60E9-EE14-C64B-B340-2A558017F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1553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5D927-925C-7D44-94DF-8E2CBC840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612739-8515-6444-8330-7E67324C06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B18773-1E26-484F-B677-46A69ECA2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745D8-FAEE-7549-A87D-D45710F48FD9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222F84-D38D-0246-9B8A-811CA968C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00B00C-AEBE-624B-B3C5-33875A260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F60E9-EE14-C64B-B340-2A558017F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390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3AF5B-920F-434F-8901-AE1000CBA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9584FE-0D19-CD46-BB23-8B23934C3C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8AB696-1FCD-A249-9B1E-0D5F0E29E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437388-DD4A-EB46-B928-A48B08610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745D8-FAEE-7549-A87D-D45710F48FD9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F92746-236B-1240-A69A-8316518CE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077CFB-5EAA-5546-81FF-E6FD92C24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F60E9-EE14-C64B-B340-2A558017F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251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65051-D9A5-F04A-BB7D-5F3202366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4C7455-460C-D246-822C-1C80120DD6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FE922E-848B-344F-A414-CD85656E9B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D27BFD-09E3-8A42-9499-741DDEAB99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44617A-F5B7-444A-9D34-3FFD041694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6196BF-62C5-5144-8A3A-E04476EEB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745D8-FAEE-7549-A87D-D45710F48FD9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23C717-91B0-0444-8B93-6ABAD7728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D04865-B5CD-F646-92EA-F82C51BA7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F60E9-EE14-C64B-B340-2A558017F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640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F75D23-FECB-654A-BD98-464C52CC6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3186E3-65D2-3B41-9F26-6D827A746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745D8-FAEE-7549-A87D-D45710F48FD9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E52F59-C02E-FC4C-82AF-76C2F4003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C9475D-F9DB-3349-9111-05BA1A702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F60E9-EE14-C64B-B340-2A558017F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579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963AF7-AF08-744B-A864-A5915133D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745D8-FAEE-7549-A87D-D45710F48FD9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2471B1-23FD-384C-B5BD-4EF9EFCCE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DE170C-CB8B-8943-9015-B54D17AED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F60E9-EE14-C64B-B340-2A558017F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2028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031F3-9EB8-7A46-96C0-44702375C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843568-C980-0143-8557-2C4283B60C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0DB229-EFA3-7C43-89CB-8C08681603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3F227B-C88F-2D47-85B9-6A89FBECE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745D8-FAEE-7549-A87D-D45710F48FD9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388260-1D06-1247-B85A-6B6C90942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C0AF78-45C2-CF44-B07B-D1C835A2F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F60E9-EE14-C64B-B340-2A558017F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133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386BF-5F5F-BE42-B291-9525F2F0C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F82CFA-3A38-F24D-9870-17D7948BD2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12693B-0EEF-CB42-B49F-EA75E82F56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719E63-C25E-9D4A-8642-FFA02B0CE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745D8-FAEE-7549-A87D-D45710F48FD9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A00ABA-6137-5846-8253-0F7B7B8C4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E43986-B569-2049-8FDD-C5468D1E3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F60E9-EE14-C64B-B340-2A558017F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8775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A1BA40D-40E8-CD4C-85A2-AA32FB714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5F1E4A-8810-704C-B7A4-CFFB6EFBE1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51548D-6EE2-1049-B9F4-34F964FF84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C745D8-FAEE-7549-A87D-D45710F48FD9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535A4B-BE1D-714A-AC69-01267EE1F0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58D8D3-92A1-564F-8F89-376EBEA956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8F60E9-EE14-C64B-B340-2A558017F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183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f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f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B722A16-CD92-F51E-F15E-4AE3005D4D7C}"/>
              </a:ext>
            </a:extLst>
          </p:cNvPr>
          <p:cNvSpPr txBox="1"/>
          <p:nvPr/>
        </p:nvSpPr>
        <p:spPr>
          <a:xfrm>
            <a:off x="430924" y="2705725"/>
            <a:ext cx="544435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Minion Pro" panose="02040503050306020203" pitchFamily="18" charset="0"/>
              </a:rPr>
              <a:t>Culture and Heritage</a:t>
            </a:r>
          </a:p>
          <a:p>
            <a:r>
              <a:rPr lang="en-US" sz="4000" dirty="0">
                <a:latin typeface="Minion Pro" panose="02040503050306020203" pitchFamily="18" charset="0"/>
              </a:rPr>
              <a:t>Minister Alfred Anderson </a:t>
            </a:r>
          </a:p>
        </p:txBody>
      </p:sp>
    </p:spTree>
    <p:extLst>
      <p:ext uri="{BB962C8B-B14F-4D97-AF65-F5344CB8AC3E}">
        <p14:creationId xmlns:p14="http://schemas.microsoft.com/office/powerpoint/2010/main" val="5308985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D31132-3362-2A48-89CE-1DB6ADF91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693" y="681037"/>
            <a:ext cx="7097110" cy="860371"/>
          </a:xfrm>
        </p:spPr>
        <p:txBody>
          <a:bodyPr>
            <a:normAutofit fontScale="90000"/>
          </a:bodyPr>
          <a:lstStyle/>
          <a:p>
            <a:r>
              <a:rPr lang="en-US" dirty="0"/>
              <a:t>Culture and Heritage Department Mandate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F1CEC1-C679-A2E0-CE08-582E011487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6693" y="1825625"/>
            <a:ext cx="7648831" cy="435133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Develop initiatives to promote pride and understanding of Red River Métis experiences and culture; </a:t>
            </a:r>
          </a:p>
          <a:p>
            <a:r>
              <a:rPr lang="en-US" dirty="0"/>
              <a:t>Work with the Minister of Economic Development and Minister of Traditional Economies to develop a strategy which will support the growth of our artisans and crafters;</a:t>
            </a:r>
          </a:p>
          <a:p>
            <a:r>
              <a:rPr lang="en-US" dirty="0"/>
              <a:t>Work with grassroots partners to attend events that will help grow the understanding of Red River Métis history and culture within the broader Canadian community;</a:t>
            </a:r>
          </a:p>
          <a:p>
            <a:r>
              <a:rPr lang="en-US" dirty="0"/>
              <a:t>Work closely with the Ministries of French and Michif Languages as well as Provincial Education to develop MMF-led Michif programming; and </a:t>
            </a:r>
          </a:p>
          <a:p>
            <a:r>
              <a:rPr lang="en-US" dirty="0"/>
              <a:t>Work closely with the Policy and Delivery Unit to develop the Red River Métis National Heritage Centre.</a:t>
            </a:r>
          </a:p>
        </p:txBody>
      </p:sp>
    </p:spTree>
    <p:extLst>
      <p:ext uri="{BB962C8B-B14F-4D97-AF65-F5344CB8AC3E}">
        <p14:creationId xmlns:p14="http://schemas.microsoft.com/office/powerpoint/2010/main" val="32563090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82322-D91E-08EF-BB5F-07662D398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Programming – Metis Music Van</a:t>
            </a:r>
          </a:p>
        </p:txBody>
      </p:sp>
      <p:pic>
        <p:nvPicPr>
          <p:cNvPr id="5" name="Content Placeholder 4" descr="A blue truck with a guitar painted on it&#10;&#10;AI-generated content may be incorrect.">
            <a:extLst>
              <a:ext uri="{FF2B5EF4-FFF2-40B4-BE49-F238E27FC236}">
                <a16:creationId xmlns:a16="http://schemas.microsoft.com/office/drawing/2014/main" id="{7C9ADFF8-25EF-A64A-F92F-34BFE0AA52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6682" y="1401598"/>
            <a:ext cx="6564688" cy="4375391"/>
          </a:xfrm>
        </p:spPr>
      </p:pic>
      <p:pic>
        <p:nvPicPr>
          <p:cNvPr id="7" name="Picture 6" descr="A food truck with lights on it&#10;&#10;AI-generated content may be incorrect.">
            <a:extLst>
              <a:ext uri="{FF2B5EF4-FFF2-40B4-BE49-F238E27FC236}">
                <a16:creationId xmlns:a16="http://schemas.microsoft.com/office/drawing/2014/main" id="{51CD8757-3198-1512-4134-9445700229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3427" y="1401598"/>
            <a:ext cx="2824285" cy="1882857"/>
          </a:xfrm>
          <a:prstGeom prst="rect">
            <a:avLst/>
          </a:prstGeom>
        </p:spPr>
      </p:pic>
      <p:pic>
        <p:nvPicPr>
          <p:cNvPr id="9" name="Picture 8" descr="A person in a red and white garment waving in the street&#10;&#10;AI-generated content may be incorrect.">
            <a:extLst>
              <a:ext uri="{FF2B5EF4-FFF2-40B4-BE49-F238E27FC236}">
                <a16:creationId xmlns:a16="http://schemas.microsoft.com/office/drawing/2014/main" id="{B9AAF05E-8F70-CF87-F800-84083522A6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3428" y="3429000"/>
            <a:ext cx="2824285" cy="188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9910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B46E9E-3390-E776-1A10-CE746289D8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2C55DC-4FEB-8A4D-933C-F53A8F8AE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Events – National Indigenous Peoples Day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DF62FA0-08B2-E17F-6309-1342FAEB1F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4128142" y="1503516"/>
            <a:ext cx="5777860" cy="3850967"/>
          </a:xfrm>
        </p:spPr>
      </p:pic>
      <p:pic>
        <p:nvPicPr>
          <p:cNvPr id="7" name="Picture 6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33783139-20D8-2ACC-CE19-F57A704756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876" y="4065439"/>
            <a:ext cx="3514244" cy="2342829"/>
          </a:xfrm>
          <a:prstGeom prst="rect">
            <a:avLst/>
          </a:prstGeom>
        </p:spPr>
      </p:pic>
      <p:pic>
        <p:nvPicPr>
          <p:cNvPr id="11" name="Picture 10" descr="A group of children dancing on a wooden platform&#10;&#10;AI-generated content may be incorrect.">
            <a:extLst>
              <a:ext uri="{FF2B5EF4-FFF2-40B4-BE49-F238E27FC236}">
                <a16:creationId xmlns:a16="http://schemas.microsoft.com/office/drawing/2014/main" id="{E3EA0C55-EF2F-C87E-BA0A-9999D544AD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876" y="1535887"/>
            <a:ext cx="3514244" cy="2342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8344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0AA9F5-9478-FE1E-8231-6C98617964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4C46D3-EA86-63DC-6102-B9B96E232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43" y="190150"/>
            <a:ext cx="10515600" cy="1325563"/>
          </a:xfrm>
        </p:spPr>
        <p:txBody>
          <a:bodyPr/>
          <a:lstStyle/>
          <a:p>
            <a:r>
              <a:rPr lang="en-US" dirty="0"/>
              <a:t>Elders &amp; Youth Gathering</a:t>
            </a:r>
          </a:p>
        </p:txBody>
      </p:sp>
      <p:pic>
        <p:nvPicPr>
          <p:cNvPr id="9" name="Picture 8" descr="A group of people at a picnic&#10;&#10;AI-generated content may be incorrect.">
            <a:extLst>
              <a:ext uri="{FF2B5EF4-FFF2-40B4-BE49-F238E27FC236}">
                <a16:creationId xmlns:a16="http://schemas.microsoft.com/office/drawing/2014/main" id="{D43A4968-1141-12AE-EF42-28BA7575EF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8199" y="1369451"/>
            <a:ext cx="6939055" cy="4626037"/>
          </a:xfrm>
          <a:prstGeom prst="rect">
            <a:avLst/>
          </a:prstGeom>
        </p:spPr>
      </p:pic>
      <p:pic>
        <p:nvPicPr>
          <p:cNvPr id="11" name="Picture 10" descr="A group of people sitting in a tent&#10;&#10;AI-generated content may be incorrect.">
            <a:extLst>
              <a:ext uri="{FF2B5EF4-FFF2-40B4-BE49-F238E27FC236}">
                <a16:creationId xmlns:a16="http://schemas.microsoft.com/office/drawing/2014/main" id="{7D7C1C70-D4D7-E4E4-ED85-BAD831A7D1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557921"/>
            <a:ext cx="3916815" cy="2611210"/>
          </a:xfrm>
          <a:prstGeom prst="rect">
            <a:avLst/>
          </a:prstGeom>
        </p:spPr>
      </p:pic>
      <p:pic>
        <p:nvPicPr>
          <p:cNvPr id="7" name="Picture 6" descr="A person playing a guitar and another person playing a guitar&#10;&#10;AI-generated content may be incorrect.">
            <a:extLst>
              <a:ext uri="{FF2B5EF4-FFF2-40B4-BE49-F238E27FC236}">
                <a16:creationId xmlns:a16="http://schemas.microsoft.com/office/drawing/2014/main" id="{FDC237CE-352D-6DFD-D315-604E2A78D9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3085" y="3298372"/>
            <a:ext cx="2857501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4443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5297C8-F775-9318-8A8E-FC7AAE85B6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617C8-9F43-3EA8-8B23-C00D247B0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43" y="190150"/>
            <a:ext cx="10515600" cy="1325563"/>
          </a:xfrm>
        </p:spPr>
        <p:txBody>
          <a:bodyPr/>
          <a:lstStyle/>
          <a:p>
            <a:r>
              <a:rPr lang="en-US" dirty="0"/>
              <a:t>Commemorative Events</a:t>
            </a:r>
          </a:p>
        </p:txBody>
      </p:sp>
      <p:pic>
        <p:nvPicPr>
          <p:cNvPr id="4" name="Picture 3" descr="A memorial with flags and wreaths&#10;&#10;AI-generated content may be incorrect.">
            <a:extLst>
              <a:ext uri="{FF2B5EF4-FFF2-40B4-BE49-F238E27FC236}">
                <a16:creationId xmlns:a16="http://schemas.microsoft.com/office/drawing/2014/main" id="{B2FD3E76-6ADC-7ED0-4EF4-CB89854F74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995" y="3913513"/>
            <a:ext cx="4131505" cy="2754337"/>
          </a:xfrm>
          <a:prstGeom prst="rect">
            <a:avLst/>
          </a:prstGeom>
        </p:spPr>
      </p:pic>
      <p:pic>
        <p:nvPicPr>
          <p:cNvPr id="6" name="Picture 5" descr="A large group of people sitting in chairs&#10;&#10;AI-generated content may be incorrect.">
            <a:extLst>
              <a:ext uri="{FF2B5EF4-FFF2-40B4-BE49-F238E27FC236}">
                <a16:creationId xmlns:a16="http://schemas.microsoft.com/office/drawing/2014/main" id="{FA1F058E-1BD2-ED95-2836-6384E8F12E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8443" y="1122589"/>
            <a:ext cx="5190445" cy="3460297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176EC78-E90F-360A-A86C-8E6177B88D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995" y="1122589"/>
            <a:ext cx="4131505" cy="2654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97919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BAA072-7961-08F9-1641-A8351D268B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28D38A-8F3D-5FD2-A766-3A38D7BCD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Events Cont.</a:t>
            </a:r>
          </a:p>
        </p:txBody>
      </p:sp>
      <p:pic>
        <p:nvPicPr>
          <p:cNvPr id="7" name="Content Placeholder 6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05DD4E30-F55B-AA8B-386A-D87C4AF23D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9924" y="1442584"/>
            <a:ext cx="6865825" cy="4577216"/>
          </a:xfrm>
        </p:spPr>
      </p:pic>
      <p:pic>
        <p:nvPicPr>
          <p:cNvPr id="9" name="Picture 8" descr="A couple of women sitting at a table&#10;&#10;AI-generated content may be incorrect.">
            <a:extLst>
              <a:ext uri="{FF2B5EF4-FFF2-40B4-BE49-F238E27FC236}">
                <a16:creationId xmlns:a16="http://schemas.microsoft.com/office/drawing/2014/main" id="{48DAFEF2-A3DD-750E-DCC5-C844859A59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1733" y="1027906"/>
            <a:ext cx="2748643" cy="1832429"/>
          </a:xfrm>
          <a:prstGeom prst="rect">
            <a:avLst/>
          </a:prstGeom>
        </p:spPr>
      </p:pic>
      <p:pic>
        <p:nvPicPr>
          <p:cNvPr id="11" name="Picture 10" descr="A group of people standing on ice&#10;&#10;AI-generated content may be incorrect.">
            <a:extLst>
              <a:ext uri="{FF2B5EF4-FFF2-40B4-BE49-F238E27FC236}">
                <a16:creationId xmlns:a16="http://schemas.microsoft.com/office/drawing/2014/main" id="{3DC5F698-0B23-ED5B-2043-7C5A9E560B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1734" y="3184072"/>
            <a:ext cx="2748643" cy="1832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2121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849ADC-5E8A-1D8C-445A-DA8349C332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7713A-FC05-9724-1257-EA350F6D8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Looking Ahead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82FD422-DB5A-A17A-57AF-513F595B40F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7" r="9699"/>
          <a:stretch>
            <a:fillRect/>
          </a:stretch>
        </p:blipFill>
        <p:spPr bwMode="auto">
          <a:xfrm>
            <a:off x="7282543" y="330069"/>
            <a:ext cx="2676372" cy="2166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group of people standing in front of a truck&#10;&#10;AI-generated content may be incorrect.">
            <a:extLst>
              <a:ext uri="{FF2B5EF4-FFF2-40B4-BE49-F238E27FC236}">
                <a16:creationId xmlns:a16="http://schemas.microsoft.com/office/drawing/2014/main" id="{D1428AD1-A010-4D7D-315B-7F3C035354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886" y="1401536"/>
            <a:ext cx="6629400" cy="4972050"/>
          </a:xfrm>
          <a:prstGeom prst="rect">
            <a:avLst/>
          </a:prstGeom>
        </p:spPr>
      </p:pic>
      <p:pic>
        <p:nvPicPr>
          <p:cNvPr id="13" name="Picture 12" descr="People outside a building&#10;&#10;AI-generated content may be incorrect.">
            <a:extLst>
              <a:ext uri="{FF2B5EF4-FFF2-40B4-BE49-F238E27FC236}">
                <a16:creationId xmlns:a16="http://schemas.microsoft.com/office/drawing/2014/main" id="{01FC8DF7-99D6-EEE8-529D-2FFED67D4F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5586" y="2773703"/>
            <a:ext cx="2970286" cy="222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9443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C64A84-C52C-31D0-12F1-6BF2BA31EA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516E4-05B5-B84E-3F53-1E15FACE4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Thank you!</a:t>
            </a:r>
          </a:p>
        </p:txBody>
      </p:sp>
      <p:pic>
        <p:nvPicPr>
          <p:cNvPr id="7" name="Content Placeholder 6" descr="A person standing next to a mural&#10;&#10;AI-generated content may be incorrect.">
            <a:extLst>
              <a:ext uri="{FF2B5EF4-FFF2-40B4-BE49-F238E27FC236}">
                <a16:creationId xmlns:a16="http://schemas.microsoft.com/office/drawing/2014/main" id="{8DBF6424-0633-6572-BE85-A1974A177D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8708" y="1172482"/>
            <a:ext cx="7168092" cy="5376069"/>
          </a:xfrm>
        </p:spPr>
      </p:pic>
    </p:spTree>
    <p:extLst>
      <p:ext uri="{BB962C8B-B14F-4D97-AF65-F5344CB8AC3E}">
        <p14:creationId xmlns:p14="http://schemas.microsoft.com/office/powerpoint/2010/main" val="39542707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45BB51FCEAAA94AA4C4FDB4C128D8E5" ma:contentTypeVersion="22" ma:contentTypeDescription="Create a new document." ma:contentTypeScope="" ma:versionID="fd503f36eff88704c5f4df0724a6f2e8">
  <xsd:schema xmlns:xsd="http://www.w3.org/2001/XMLSchema" xmlns:xs="http://www.w3.org/2001/XMLSchema" xmlns:p="http://schemas.microsoft.com/office/2006/metadata/properties" xmlns:ns1="http://schemas.microsoft.com/sharepoint/v3" xmlns:ns2="723011d3-ce1d-43e8-96d8-d64d12011159" xmlns:ns3="3a7198e0-f462-423b-97cc-9f0a4e00fbc1" targetNamespace="http://schemas.microsoft.com/office/2006/metadata/properties" ma:root="true" ma:fieldsID="9501abda3d11c9bc593a8911acbe8c96" ns1:_="" ns2:_="" ns3:_="">
    <xsd:import namespace="http://schemas.microsoft.com/sharepoint/v3"/>
    <xsd:import namespace="723011d3-ce1d-43e8-96d8-d64d12011159"/>
    <xsd:import namespace="3a7198e0-f462-423b-97cc-9f0a4e00fbc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image" minOccurs="0"/>
                <xsd:element ref="ns2:MediaServiceBillingMetadata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8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9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3011d3-ce1d-43e8-96d8-d64d1201115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1a068fe6-f01a-45db-9dc6-c7f0851eaa7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image" ma:index="26" nillable="true" ma:displayName="image" ma:format="Thumbnail" ma:internalName="image">
      <xsd:simpleType>
        <xsd:restriction base="dms:Unknown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7198e0-f462-423b-97cc-9f0a4e00fbc1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ebcb3e8d-40b1-42a1-8861-5c33baee33f2}" ma:internalName="TaxCatchAll" ma:showField="CatchAllData" ma:web="3a7198e0-f462-423b-97cc-9f0a4e00fbc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LengthInSeconds xmlns="723011d3-ce1d-43e8-96d8-d64d12011159" xsi:nil="true"/>
    <TaxCatchAll xmlns="3a7198e0-f462-423b-97cc-9f0a4e00fbc1" xsi:nil="true"/>
    <lcf76f155ced4ddcb4097134ff3c332f xmlns="723011d3-ce1d-43e8-96d8-d64d12011159">
      <Terms xmlns="http://schemas.microsoft.com/office/infopath/2007/PartnerControls"/>
    </lcf76f155ced4ddcb4097134ff3c332f>
    <_ip_UnifiedCompliancePolicyUIAction xmlns="http://schemas.microsoft.com/sharepoint/v3" xsi:nil="true"/>
    <image xmlns="723011d3-ce1d-43e8-96d8-d64d12011159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E664C9B4-6562-4992-BAE2-D5BBDB228F9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23011d3-ce1d-43e8-96d8-d64d12011159"/>
    <ds:schemaRef ds:uri="3a7198e0-f462-423b-97cc-9f0a4e00fbc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C2C17DE-2E8B-4138-9303-8981B682B13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A01681C-1C5F-4071-B599-053457B08D0A}">
  <ds:schemaRefs>
    <ds:schemaRef ds:uri="http://purl.org/dc/terms/"/>
    <ds:schemaRef ds:uri="http://purl.org/dc/elements/1.1/"/>
    <ds:schemaRef ds:uri="http://schemas.microsoft.com/office/infopath/2007/PartnerControls"/>
    <ds:schemaRef ds:uri="http://schemas.microsoft.com/sharepoint/v3"/>
    <ds:schemaRef ds:uri="3a7198e0-f462-423b-97cc-9f0a4e00fbc1"/>
    <ds:schemaRef ds:uri="723011d3-ce1d-43e8-96d8-d64d12011159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9867</TotalTime>
  <Words>144</Words>
  <Application>Microsoft Office PowerPoint</Application>
  <PresentationFormat>Widescreen</PresentationFormat>
  <Paragraphs>15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Minion Pro</vt:lpstr>
      <vt:lpstr>Office Theme</vt:lpstr>
      <vt:lpstr>PowerPoint Presentation</vt:lpstr>
      <vt:lpstr>Culture and Heritage Department Mandate</vt:lpstr>
      <vt:lpstr>Programming – Metis Music Van</vt:lpstr>
      <vt:lpstr>Events – National Indigenous Peoples Day</vt:lpstr>
      <vt:lpstr>Elders &amp; Youth Gathering</vt:lpstr>
      <vt:lpstr>Commemorative Events</vt:lpstr>
      <vt:lpstr>Events Cont.</vt:lpstr>
      <vt:lpstr>Looking Ahead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Jordan Meixner</dc:creator>
  <cp:lastModifiedBy>Dyana Lavallee</cp:lastModifiedBy>
  <cp:revision>17</cp:revision>
  <dcterms:created xsi:type="dcterms:W3CDTF">2021-08-05T18:31:33Z</dcterms:created>
  <dcterms:modified xsi:type="dcterms:W3CDTF">2025-10-09T21:31:28Z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0x010100A45BB51FCEAAA94AA4C4FDB4C128D8E5</vt:lpwstr>
  </property>
  <property fmtid="{D5CDD505-2E9C-101B-9397-08002B2CF9AE}" pid="3" name="Order">
    <vt:r8>11745300</vt:r8>
  </property>
  <property fmtid="{D5CDD505-2E9C-101B-9397-08002B2CF9AE}" pid="4" name="_ExtendedDescription">
    <vt:lpwstr/>
  </property>
  <property fmtid="{D5CDD505-2E9C-101B-9397-08002B2CF9AE}" pid="5" name="TriggerFlowInfo">
    <vt:lpwstr/>
  </property>
  <property fmtid="{D5CDD505-2E9C-101B-9397-08002B2CF9AE}" pid="6" name="ComplianceAssetId">
    <vt:lpwstr/>
  </property>
  <property fmtid="{D5CDD505-2E9C-101B-9397-08002B2CF9AE}" pid="7" name="MediaServiceImageTags">
    <vt:lpwstr/>
  </property>
</Properties>
</file>