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4" autoAdjust="0"/>
    <p:restoredTop sz="94694"/>
  </p:normalViewPr>
  <p:slideViewPr>
    <p:cSldViewPr snapToGrid="0" snapToObjects="1">
      <p:cViewPr varScale="1">
        <p:scale>
          <a:sx n="96" d="100"/>
          <a:sy n="96" d="100"/>
        </p:scale>
        <p:origin x="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22A16-CD92-F51E-F15E-4AE3005D4D7C}"/>
              </a:ext>
            </a:extLst>
          </p:cNvPr>
          <p:cNvSpPr txBox="1"/>
          <p:nvPr/>
        </p:nvSpPr>
        <p:spPr>
          <a:xfrm>
            <a:off x="430924" y="2367171"/>
            <a:ext cx="5444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Minion Pro" panose="02040503050306020203" pitchFamily="18" charset="0"/>
              </a:rPr>
              <a:t>Red River Métis Veterans Department</a:t>
            </a:r>
          </a:p>
          <a:p>
            <a:r>
              <a:rPr lang="en-US" sz="4400" dirty="0">
                <a:latin typeface="Minion Pro" panose="02040503050306020203" pitchFamily="18" charset="0"/>
              </a:rPr>
              <a:t>AGA Report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3CE2-D225-DD53-D793-28D83A726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54" y="-115165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Red River Métis Veterans Archive</a:t>
            </a:r>
          </a:p>
        </p:txBody>
      </p:sp>
      <p:pic>
        <p:nvPicPr>
          <p:cNvPr id="1026" name="Picture 2" descr="Chart 11, Chart element">
            <a:extLst>
              <a:ext uri="{FF2B5EF4-FFF2-40B4-BE49-F238E27FC236}">
                <a16:creationId xmlns:a16="http://schemas.microsoft.com/office/drawing/2014/main" id="{AF29295B-A595-9521-D18C-984112D05A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06" y="1120661"/>
            <a:ext cx="4396475" cy="402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AD063-76B3-316A-8E1E-D84BCC26F0C8}"/>
              </a:ext>
            </a:extLst>
          </p:cNvPr>
          <p:cNvSpPr txBox="1"/>
          <p:nvPr/>
        </p:nvSpPr>
        <p:spPr>
          <a:xfrm>
            <a:off x="386781" y="1028298"/>
            <a:ext cx="53847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405 Red River Métis Veterans identified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64 living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341 deceased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Database will collect: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Veteran’s stories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Service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Photos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Artifacts </a:t>
            </a:r>
          </a:p>
          <a:p>
            <a:pPr lvl="1"/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Working collaboratively with CRO on Archive creation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2 Métis Veterans Interviewed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4 relatives of Métis Veterans Interviewed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Ensuring process is done correctly in a respectful, secure, and culturally centred manner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258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F550B-42DA-68FF-3E22-BEA32C5A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3" y="-138112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Veteran Commemorative Projects</a:t>
            </a:r>
          </a:p>
        </p:txBody>
      </p:sp>
      <p:pic>
        <p:nvPicPr>
          <p:cNvPr id="5" name="Content Placeholder 4" descr="A person in a military uniform&#10;&#10;AI-generated content may be incorrect.">
            <a:extLst>
              <a:ext uri="{FF2B5EF4-FFF2-40B4-BE49-F238E27FC236}">
                <a16:creationId xmlns:a16="http://schemas.microsoft.com/office/drawing/2014/main" id="{90D2C727-881C-9C84-6729-0CF4D6E1A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55" y="892320"/>
            <a:ext cx="4592147" cy="52498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14B6C-CEF6-0CF8-2087-AC6A32D5A00E}"/>
              </a:ext>
            </a:extLst>
          </p:cNvPr>
          <p:cNvSpPr txBox="1"/>
          <p:nvPr/>
        </p:nvSpPr>
        <p:spPr>
          <a:xfrm>
            <a:off x="323155" y="6142181"/>
            <a:ext cx="452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i="1" dirty="0"/>
              <a:t>Métis Veterans of Manitoba: From Buffalo to Battlefields 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53EBE-8BEA-7C85-CBAA-C055C2653D47}"/>
              </a:ext>
            </a:extLst>
          </p:cNvPr>
          <p:cNvSpPr txBox="1"/>
          <p:nvPr/>
        </p:nvSpPr>
        <p:spPr>
          <a:xfrm>
            <a:off x="5347856" y="1306494"/>
            <a:ext cx="42117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Archive will allow the Department to create more public commemorative projects on Veterans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Working with the Communications Department on Veteran Commemorative Stories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2 projects to be released in the new fiscal: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Armand Buors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Lawrence </a:t>
            </a:r>
            <a:r>
              <a:rPr lang="en-CA" dirty="0" err="1"/>
              <a:t>Laliberté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731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66FA4-D37B-71DF-846D-1627ECB1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10" y="-50365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Métis Veterans Legacy Program</a:t>
            </a:r>
          </a:p>
        </p:txBody>
      </p:sp>
      <p:pic>
        <p:nvPicPr>
          <p:cNvPr id="5" name="Content Placeholder 4" descr="A blue and white logo with a person's head and a white infinity symbol&#10;&#10;AI-generated content may be incorrect.">
            <a:extLst>
              <a:ext uri="{FF2B5EF4-FFF2-40B4-BE49-F238E27FC236}">
                <a16:creationId xmlns:a16="http://schemas.microsoft.com/office/drawing/2014/main" id="{B94A3DC9-3D5A-1F89-5DFA-D0020F50E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1455" y="456947"/>
            <a:ext cx="5482287" cy="54822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F74D3-98DF-2538-2BE6-FE4898691E3A}"/>
              </a:ext>
            </a:extLst>
          </p:cNvPr>
          <p:cNvSpPr txBox="1"/>
          <p:nvPr/>
        </p:nvSpPr>
        <p:spPr>
          <a:xfrm>
            <a:off x="2979232" y="5730119"/>
            <a:ext cx="490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Visit </a:t>
            </a:r>
            <a:r>
              <a:rPr lang="en-CA" sz="2000" b="1" u="sng" dirty="0">
                <a:solidFill>
                  <a:srgbClr val="0070C0"/>
                </a:solidFill>
              </a:rPr>
              <a:t>metisveterans.ca </a:t>
            </a:r>
            <a:r>
              <a:rPr lang="en-CA" sz="2000" dirty="0"/>
              <a:t>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89677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F79B-E112-5BB0-4DA1-8F6CBB95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27" y="124979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MVLP Commission</a:t>
            </a:r>
          </a:p>
        </p:txBody>
      </p:sp>
      <p:pic>
        <p:nvPicPr>
          <p:cNvPr id="5" name="Content Placeholder 4" descr="A group of men in military uniforms&#10;&#10;AI-generated content may be incorrect.">
            <a:extLst>
              <a:ext uri="{FF2B5EF4-FFF2-40B4-BE49-F238E27FC236}">
                <a16:creationId xmlns:a16="http://schemas.microsoft.com/office/drawing/2014/main" id="{367CEA54-2E71-FADF-F891-F95755536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483" b="11413"/>
          <a:stretch>
            <a:fillRect/>
          </a:stretch>
        </p:blipFill>
        <p:spPr>
          <a:xfrm>
            <a:off x="697346" y="1450542"/>
            <a:ext cx="4759037" cy="40676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A1FF5-F0E8-237C-B696-459193A37AEE}"/>
              </a:ext>
            </a:extLst>
          </p:cNvPr>
          <p:cNvSpPr txBox="1"/>
          <p:nvPr/>
        </p:nvSpPr>
        <p:spPr>
          <a:xfrm>
            <a:off x="5837382" y="1720840"/>
            <a:ext cx="39993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From L-R: Veteran Jack Park (Commissioner Chair), Veteran Jimmy Durocher (Elder), President David Chartrand, Veteran Alex Maurice (Commissioner), Veteran Harry Hope (Commissioner)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The 3 Commissioners and Elder were awarded the King’s Coronation Medal for their military service and dedication to the Métis Nation following their service.</a:t>
            </a:r>
          </a:p>
        </p:txBody>
      </p:sp>
    </p:spTree>
    <p:extLst>
      <p:ext uri="{BB962C8B-B14F-4D97-AF65-F5344CB8AC3E}">
        <p14:creationId xmlns:p14="http://schemas.microsoft.com/office/powerpoint/2010/main" val="70001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6444-186C-0CF7-4801-E97559EF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1027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b="1" dirty="0"/>
              <a:t>Thank You, </a:t>
            </a:r>
            <a:r>
              <a:rPr lang="en-CA" sz="5400" b="1" dirty="0" err="1"/>
              <a:t>Marsii</a:t>
            </a:r>
            <a:endParaRPr lang="en-CA" sz="5400" b="1" dirty="0"/>
          </a:p>
        </p:txBody>
      </p:sp>
      <p:pic>
        <p:nvPicPr>
          <p:cNvPr id="7" name="Picture 6" descr="A person wearing a vest with a floral design on his back&#10;&#10;AI-generated content may be incorrect.">
            <a:extLst>
              <a:ext uri="{FF2B5EF4-FFF2-40B4-BE49-F238E27FC236}">
                <a16:creationId xmlns:a16="http://schemas.microsoft.com/office/drawing/2014/main" id="{5A0ED2F1-2AF4-41A0-0EA0-06EC1B5B2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58" t="11986" r="22975"/>
          <a:stretch>
            <a:fillRect/>
          </a:stretch>
        </p:blipFill>
        <p:spPr>
          <a:xfrm>
            <a:off x="1654215" y="3019021"/>
            <a:ext cx="3934691" cy="3581227"/>
          </a:xfrm>
          <a:prstGeom prst="rect">
            <a:avLst/>
          </a:prstGeom>
        </p:spPr>
      </p:pic>
      <p:pic>
        <p:nvPicPr>
          <p:cNvPr id="5" name="Content Placeholder 4" descr="A wreath with flowers and a scarf&#10;&#10;AI-generated content may be incorrect.">
            <a:extLst>
              <a:ext uri="{FF2B5EF4-FFF2-40B4-BE49-F238E27FC236}">
                <a16:creationId xmlns:a16="http://schemas.microsoft.com/office/drawing/2014/main" id="{8FAD6D9B-73AC-5C6C-6A10-184BED151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840" r="24387"/>
          <a:stretch>
            <a:fillRect/>
          </a:stretch>
        </p:blipFill>
        <p:spPr>
          <a:xfrm>
            <a:off x="110837" y="257752"/>
            <a:ext cx="3271483" cy="31712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21CF8-9354-0E21-E736-FE20163D37B2}"/>
              </a:ext>
            </a:extLst>
          </p:cNvPr>
          <p:cNvSpPr txBox="1"/>
          <p:nvPr/>
        </p:nvSpPr>
        <p:spPr>
          <a:xfrm>
            <a:off x="5781964" y="3016698"/>
            <a:ext cx="4248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If you have any questions or have a Métis Veteran that has not been added to the Archive list, please get in touch with the Department via email at </a:t>
            </a:r>
          </a:p>
          <a:p>
            <a:pPr algn="ctr"/>
            <a:r>
              <a:rPr lang="en-CA" sz="2400" b="1" u="sng" dirty="0">
                <a:solidFill>
                  <a:srgbClr val="0070C0"/>
                </a:solidFill>
              </a:rPr>
              <a:t>rrmvreception@mmf.mb.ca</a:t>
            </a:r>
          </a:p>
        </p:txBody>
      </p:sp>
    </p:spTree>
    <p:extLst>
      <p:ext uri="{BB962C8B-B14F-4D97-AF65-F5344CB8AC3E}">
        <p14:creationId xmlns:p14="http://schemas.microsoft.com/office/powerpoint/2010/main" val="153951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187D6A-F050-187F-BA1C-92AB55C4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19" y="211121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2024/2025</a:t>
            </a:r>
            <a:r>
              <a:rPr lang="en-CA" dirty="0"/>
              <a:t> </a:t>
            </a:r>
            <a:r>
              <a:rPr lang="en-CA" b="1" dirty="0"/>
              <a:t>Highlights</a:t>
            </a:r>
          </a:p>
        </p:txBody>
      </p:sp>
      <p:pic>
        <p:nvPicPr>
          <p:cNvPr id="8" name="Content Placeholder 7" descr="A person in a suit with a rose on his lap&#10;&#10;AI-generated content may be incorrect.">
            <a:extLst>
              <a:ext uri="{FF2B5EF4-FFF2-40B4-BE49-F238E27FC236}">
                <a16:creationId xmlns:a16="http://schemas.microsoft.com/office/drawing/2014/main" id="{6BB901DD-8934-5167-5978-5ACF2D65E6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960" y="1300019"/>
            <a:ext cx="3516023" cy="527403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14AA39-9167-5B52-D51F-89270D16F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9466" y="1813214"/>
            <a:ext cx="5181600" cy="4351338"/>
          </a:xfrm>
        </p:spPr>
        <p:txBody>
          <a:bodyPr/>
          <a:lstStyle/>
          <a:p>
            <a:r>
              <a:rPr lang="en-CA" dirty="0"/>
              <a:t>Funding from Veterans Affairs Canada for the Red River Métis Veterans Archive</a:t>
            </a:r>
          </a:p>
          <a:p>
            <a:r>
              <a:rPr lang="en-CA" dirty="0"/>
              <a:t>3</a:t>
            </a:r>
            <a:r>
              <a:rPr lang="en-CA" baseline="30000" dirty="0"/>
              <a:t>rd</a:t>
            </a:r>
            <a:r>
              <a:rPr lang="en-CA" dirty="0"/>
              <a:t> Annual Indigenous Veterans Ceremony</a:t>
            </a:r>
          </a:p>
          <a:p>
            <a:r>
              <a:rPr lang="en-CA" dirty="0"/>
              <a:t>Red River Métis Veteran representation on international stages</a:t>
            </a:r>
          </a:p>
        </p:txBody>
      </p:sp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2322-D91E-08EF-BB5F-07662D39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21" y="-136360"/>
            <a:ext cx="10515600" cy="1147014"/>
          </a:xfrm>
        </p:spPr>
        <p:txBody>
          <a:bodyPr/>
          <a:lstStyle/>
          <a:p>
            <a:pPr algn="ctr"/>
            <a:r>
              <a:rPr lang="en-US" b="1" dirty="0"/>
              <a:t>In Memoria</a:t>
            </a:r>
          </a:p>
        </p:txBody>
      </p:sp>
      <p:pic>
        <p:nvPicPr>
          <p:cNvPr id="5" name="Picture 4" descr="A person standing in front of a flag&#10;&#10;AI-generated content may be incorrect.">
            <a:extLst>
              <a:ext uri="{FF2B5EF4-FFF2-40B4-BE49-F238E27FC236}">
                <a16:creationId xmlns:a16="http://schemas.microsoft.com/office/drawing/2014/main" id="{74D98D78-2FC8-1991-7C76-E26805F63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05" y="1386037"/>
            <a:ext cx="3367720" cy="5241315"/>
          </a:xfrm>
          <a:prstGeom prst="rect">
            <a:avLst/>
          </a:prstGeom>
        </p:spPr>
      </p:pic>
      <p:pic>
        <p:nvPicPr>
          <p:cNvPr id="7" name="Picture 6" descr="An old person standing in front of a wall of photographs&#10;&#10;AI-generated content may be incorrect.">
            <a:extLst>
              <a:ext uri="{FF2B5EF4-FFF2-40B4-BE49-F238E27FC236}">
                <a16:creationId xmlns:a16="http://schemas.microsoft.com/office/drawing/2014/main" id="{3C795AFC-F270-EFC1-E840-3BECFCCD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98" t="16752" r="11012"/>
          <a:stretch>
            <a:fillRect/>
          </a:stretch>
        </p:blipFill>
        <p:spPr>
          <a:xfrm>
            <a:off x="144784" y="1386037"/>
            <a:ext cx="3728913" cy="5241315"/>
          </a:xfrm>
          <a:prstGeom prst="rect">
            <a:avLst/>
          </a:prstGeom>
        </p:spPr>
      </p:pic>
      <p:pic>
        <p:nvPicPr>
          <p:cNvPr id="9" name="Picture 8" descr="A person standing in front of a display of flowers&#10;&#10;AI-generated content may be incorrect.">
            <a:extLst>
              <a:ext uri="{FF2B5EF4-FFF2-40B4-BE49-F238E27FC236}">
                <a16:creationId xmlns:a16="http://schemas.microsoft.com/office/drawing/2014/main" id="{1118A0F0-437B-BE5F-4956-3BC7194B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373" t="19830" r="35466" b="11559"/>
          <a:stretch>
            <a:fillRect/>
          </a:stretch>
        </p:blipFill>
        <p:spPr>
          <a:xfrm>
            <a:off x="7408232" y="1378199"/>
            <a:ext cx="3075257" cy="5249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68870-5CE7-B342-B723-C1F825EDBED0}"/>
              </a:ext>
            </a:extLst>
          </p:cNvPr>
          <p:cNvSpPr txBox="1"/>
          <p:nvPr/>
        </p:nvSpPr>
        <p:spPr>
          <a:xfrm>
            <a:off x="4202013" y="922240"/>
            <a:ext cx="287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Veteran Minister John Fleury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4D23F-81C4-CFA6-C55A-E74019ACB85D}"/>
              </a:ext>
            </a:extLst>
          </p:cNvPr>
          <p:cNvSpPr txBox="1"/>
          <p:nvPr/>
        </p:nvSpPr>
        <p:spPr>
          <a:xfrm>
            <a:off x="784121" y="922240"/>
            <a:ext cx="23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Veteran Armand Buors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B5C1E-8815-19CA-C67F-56933A1C77C3}"/>
              </a:ext>
            </a:extLst>
          </p:cNvPr>
          <p:cNvSpPr txBox="1"/>
          <p:nvPr/>
        </p:nvSpPr>
        <p:spPr>
          <a:xfrm>
            <a:off x="7580390" y="922240"/>
            <a:ext cx="273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Veteran Joseph Courchaine</a:t>
            </a:r>
          </a:p>
        </p:txBody>
      </p:sp>
    </p:spTree>
    <p:extLst>
      <p:ext uri="{BB962C8B-B14F-4D97-AF65-F5344CB8AC3E}">
        <p14:creationId xmlns:p14="http://schemas.microsoft.com/office/powerpoint/2010/main" val="132399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7BFE-7D87-67B7-A686-DF115460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867" y="67763"/>
            <a:ext cx="7272688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/>
              <a:t>Indigenous </a:t>
            </a:r>
            <a:br>
              <a:rPr lang="en-CA" b="1" dirty="0"/>
            </a:br>
            <a:r>
              <a:rPr lang="en-CA" b="1" dirty="0"/>
              <a:t>Veterans Day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F86D4C4-5E4A-344B-BA1F-CB8EB1C6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1" t="22035" r="17844"/>
          <a:stretch>
            <a:fillRect/>
          </a:stretch>
        </p:blipFill>
        <p:spPr>
          <a:xfrm>
            <a:off x="-86628" y="0"/>
            <a:ext cx="5419024" cy="3572101"/>
          </a:xfrm>
          <a:prstGeom prst="rect">
            <a:avLst/>
          </a:prstGeom>
        </p:spPr>
      </p:pic>
      <p:pic>
        <p:nvPicPr>
          <p:cNvPr id="7" name="Picture 6" descr="A group of people in uniform standing in front of a crowd&#10;&#10;AI-generated content may be incorrect.">
            <a:extLst>
              <a:ext uri="{FF2B5EF4-FFF2-40B4-BE49-F238E27FC236}">
                <a16:creationId xmlns:a16="http://schemas.microsoft.com/office/drawing/2014/main" id="{3471E067-E6AF-3609-8531-5CCA0AF9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96" t="11228" r="9984" b="31030"/>
          <a:stretch>
            <a:fillRect/>
          </a:stretch>
        </p:blipFill>
        <p:spPr>
          <a:xfrm>
            <a:off x="-86628" y="3572100"/>
            <a:ext cx="5419024" cy="3285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7330A-21AE-2B29-B3DE-79AD23D56359}"/>
              </a:ext>
            </a:extLst>
          </p:cNvPr>
          <p:cNvSpPr txBox="1"/>
          <p:nvPr/>
        </p:nvSpPr>
        <p:spPr>
          <a:xfrm>
            <a:off x="5804034" y="1393326"/>
            <a:ext cx="42447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Held in partnership with the Royal Canadian Legion Portage la Prairie Branch 65, the Southwest Region, and the Portage la Prairie Local.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Featured a flypast from the RCAF, Métis Veterans, Métis youth, Elders, and dignitaries.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Reception with performances by Métis musicians and dancers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200 people in attendance, and 343 online viewers. </a:t>
            </a:r>
          </a:p>
        </p:txBody>
      </p:sp>
    </p:spTree>
    <p:extLst>
      <p:ext uri="{BB962C8B-B14F-4D97-AF65-F5344CB8AC3E}">
        <p14:creationId xmlns:p14="http://schemas.microsoft.com/office/powerpoint/2010/main" val="3106212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D449-230B-B36F-4851-38C0CF5E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892" y="4248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/>
              <a:t>Indigenous Veterans </a:t>
            </a:r>
            <a:br>
              <a:rPr lang="en-CA" b="1" dirty="0"/>
            </a:br>
            <a:r>
              <a:rPr lang="en-CA" b="1" dirty="0"/>
              <a:t>Day 2025</a:t>
            </a:r>
          </a:p>
        </p:txBody>
      </p:sp>
      <p:pic>
        <p:nvPicPr>
          <p:cNvPr id="5" name="Picture 4" descr="A poster for a veterans day&#10;&#10;AI-generated content may be incorrect.">
            <a:extLst>
              <a:ext uri="{FF2B5EF4-FFF2-40B4-BE49-F238E27FC236}">
                <a16:creationId xmlns:a16="http://schemas.microsoft.com/office/drawing/2014/main" id="{51E627F1-B3E5-BE51-31DE-49F80B7C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129784" cy="6864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9F8CD3-D1E6-D29C-26D6-2820F6CF9103}"/>
              </a:ext>
            </a:extLst>
          </p:cNvPr>
          <p:cNvSpPr txBox="1"/>
          <p:nvPr/>
        </p:nvSpPr>
        <p:spPr>
          <a:xfrm>
            <a:off x="5636016" y="1989983"/>
            <a:ext cx="46597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We are pleased to have our 4</a:t>
            </a:r>
            <a:r>
              <a:rPr lang="en-CA" baseline="30000" dirty="0"/>
              <a:t>th</a:t>
            </a:r>
            <a:r>
              <a:rPr lang="en-CA" dirty="0"/>
              <a:t> Annual </a:t>
            </a:r>
          </a:p>
          <a:p>
            <a:pPr algn="ctr"/>
            <a:r>
              <a:rPr lang="en-CA" dirty="0"/>
              <a:t>Indigenous Veterans Day Ceremony in the </a:t>
            </a:r>
          </a:p>
          <a:p>
            <a:pPr algn="ctr"/>
            <a:r>
              <a:rPr lang="en-CA" dirty="0"/>
              <a:t>Southeast Region.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This ceremony is free to attend, but has limited </a:t>
            </a:r>
          </a:p>
          <a:p>
            <a:pPr algn="ctr"/>
            <a:r>
              <a:rPr lang="en-CA" dirty="0"/>
              <a:t>capacity. The event will also be livestreamed </a:t>
            </a:r>
          </a:p>
          <a:p>
            <a:pPr algn="ctr"/>
            <a:r>
              <a:rPr lang="en-CA" dirty="0"/>
              <a:t>through MMF social media.</a:t>
            </a:r>
          </a:p>
        </p:txBody>
      </p:sp>
    </p:spTree>
    <p:extLst>
      <p:ext uri="{BB962C8B-B14F-4D97-AF65-F5344CB8AC3E}">
        <p14:creationId xmlns:p14="http://schemas.microsoft.com/office/powerpoint/2010/main" val="863432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1032-D8B5-DB14-A574-60BE940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404" y="-4473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VAC Delegation to Cyprus</a:t>
            </a:r>
          </a:p>
        </p:txBody>
      </p:sp>
      <p:pic>
        <p:nvPicPr>
          <p:cNvPr id="5" name="Content Placeholder 4" descr="A person standing in front of a display&#10;&#10;AI-generated content may be incorrect.">
            <a:extLst>
              <a:ext uri="{FF2B5EF4-FFF2-40B4-BE49-F238E27FC236}">
                <a16:creationId xmlns:a16="http://schemas.microsoft.com/office/drawing/2014/main" id="{C2E812E0-D7ED-9CD4-D556-E95667CBA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801" b="22060"/>
          <a:stretch>
            <a:fillRect/>
          </a:stretch>
        </p:blipFill>
        <p:spPr>
          <a:xfrm>
            <a:off x="250378" y="379618"/>
            <a:ext cx="4189955" cy="36949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F8EF7-1C24-875A-FBE1-B2D395DAB429}"/>
              </a:ext>
            </a:extLst>
          </p:cNvPr>
          <p:cNvSpPr txBox="1"/>
          <p:nvPr/>
        </p:nvSpPr>
        <p:spPr>
          <a:xfrm>
            <a:off x="4916273" y="1313191"/>
            <a:ext cx="4754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Honouring Canadians who served with the United Nations Peacekeeping Mission. 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Marking the 60</a:t>
            </a:r>
            <a:r>
              <a:rPr lang="en-CA" baseline="30000" dirty="0"/>
              <a:t>th</a:t>
            </a:r>
            <a:r>
              <a:rPr lang="en-CA" dirty="0"/>
              <a:t> anniversary of the conflict and 50</a:t>
            </a:r>
            <a:r>
              <a:rPr lang="en-CA" baseline="30000" dirty="0"/>
              <a:t>th</a:t>
            </a:r>
            <a:r>
              <a:rPr lang="en-CA" dirty="0"/>
              <a:t> anniversary of the 1974 war. 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Representing and honouring Red River Métis Veterans who served in Cyprus</a:t>
            </a:r>
          </a:p>
        </p:txBody>
      </p:sp>
      <p:pic>
        <p:nvPicPr>
          <p:cNvPr id="8" name="Picture 7" descr="A group of people in uniform standing in front of a building&#10;&#10;AI-generated content may be incorrect.">
            <a:extLst>
              <a:ext uri="{FF2B5EF4-FFF2-40B4-BE49-F238E27FC236}">
                <a16:creationId xmlns:a16="http://schemas.microsoft.com/office/drawing/2014/main" id="{ED9C863D-FD54-076E-EE54-AB630553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168" b="8786"/>
          <a:stretch>
            <a:fillRect/>
          </a:stretch>
        </p:blipFill>
        <p:spPr>
          <a:xfrm>
            <a:off x="250378" y="4150277"/>
            <a:ext cx="8046391" cy="21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6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69A8-AF0E-2AF5-90F8-9F2C53F8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117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National Remembrance Ceremony - Ottawa</a:t>
            </a:r>
          </a:p>
        </p:txBody>
      </p:sp>
      <p:pic>
        <p:nvPicPr>
          <p:cNvPr id="5" name="Content Placeholder 4" descr="A person in a suit and hat&#10;&#10;AI-generated content may be incorrect.">
            <a:extLst>
              <a:ext uri="{FF2B5EF4-FFF2-40B4-BE49-F238E27FC236}">
                <a16:creationId xmlns:a16="http://schemas.microsoft.com/office/drawing/2014/main" id="{029CB29F-4F30-69A6-271A-3782DAC1F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933" y="2498470"/>
            <a:ext cx="3263503" cy="4351338"/>
          </a:xfrm>
        </p:spPr>
      </p:pic>
      <p:pic>
        <p:nvPicPr>
          <p:cNvPr id="7" name="Picture 6" descr="Two men standing in front of a statue&#10;&#10;AI-generated content may be incorrect.">
            <a:extLst>
              <a:ext uri="{FF2B5EF4-FFF2-40B4-BE49-F238E27FC236}">
                <a16:creationId xmlns:a16="http://schemas.microsoft.com/office/drawing/2014/main" id="{81A3C3F3-38E7-C97A-40C4-6E9953BC66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3"/>
          <a:stretch>
            <a:fillRect/>
          </a:stretch>
        </p:blipFill>
        <p:spPr>
          <a:xfrm>
            <a:off x="177059" y="920850"/>
            <a:ext cx="3142247" cy="4572000"/>
          </a:xfrm>
          <a:prstGeom prst="rect">
            <a:avLst/>
          </a:prstGeom>
        </p:spPr>
      </p:pic>
      <p:pic>
        <p:nvPicPr>
          <p:cNvPr id="9" name="Picture 8" descr="A person and person in traditional headdress&#10;&#10;AI-generated content may be incorrect.">
            <a:extLst>
              <a:ext uri="{FF2B5EF4-FFF2-40B4-BE49-F238E27FC236}">
                <a16:creationId xmlns:a16="http://schemas.microsoft.com/office/drawing/2014/main" id="{253A983D-6839-1341-B949-16B0FB2BC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30"/>
          <a:stretch>
            <a:fillRect/>
          </a:stretch>
        </p:blipFill>
        <p:spPr>
          <a:xfrm>
            <a:off x="6730064" y="920850"/>
            <a:ext cx="3429000" cy="3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42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27EA-FC9C-70CA-FA18-937B2D9A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868" y="143745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Invictus Games 2025</a:t>
            </a:r>
          </a:p>
        </p:txBody>
      </p:sp>
      <p:pic>
        <p:nvPicPr>
          <p:cNvPr id="5" name="Content Placeholder 4" descr="A person leaning on a large yellow letter&#10;&#10;AI-generated content may be incorrect.">
            <a:extLst>
              <a:ext uri="{FF2B5EF4-FFF2-40B4-BE49-F238E27FC236}">
                <a16:creationId xmlns:a16="http://schemas.microsoft.com/office/drawing/2014/main" id="{B880F2AE-16A6-5D21-959A-95E93B47D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42" y="343138"/>
            <a:ext cx="4862845" cy="61717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2C632-3859-CC3C-DBA7-8C4319F5CAA9}"/>
              </a:ext>
            </a:extLst>
          </p:cNvPr>
          <p:cNvSpPr txBox="1"/>
          <p:nvPr/>
        </p:nvSpPr>
        <p:spPr>
          <a:xfrm>
            <a:off x="5184648" y="1450852"/>
            <a:ext cx="51023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i="1" dirty="0"/>
              <a:t>“I thoroughly enjoyed the [camaraderie] between all the Veterans on the VIP Indigenous delegation team and the collective views on Veteran wellbeing and initiatives that are starting up across the country.” </a:t>
            </a:r>
            <a:r>
              <a:rPr lang="en-CA" sz="2400" dirty="0"/>
              <a:t>Veteran Cheryl LeBlanc, MMF Nominated Red River Métis Veteran representee </a:t>
            </a:r>
          </a:p>
        </p:txBody>
      </p:sp>
    </p:spTree>
    <p:extLst>
      <p:ext uri="{BB962C8B-B14F-4D97-AF65-F5344CB8AC3E}">
        <p14:creationId xmlns:p14="http://schemas.microsoft.com/office/powerpoint/2010/main" val="90929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C6577-B354-A912-9091-F2CB8FF53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-16284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Red River Métis Veterans Archive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03B8E-86F7-7B43-E23D-B44217C1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416" y="1170204"/>
            <a:ext cx="9694857" cy="3854378"/>
          </a:xfrm>
        </p:spPr>
        <p:txBody>
          <a:bodyPr/>
          <a:lstStyle/>
          <a:p>
            <a:r>
              <a:rPr lang="en-CA" dirty="0"/>
              <a:t>February 2025, Veterans Affairs Canada committed $400,000 through the Veteran and Family Well-being Fund, towards the Red River Métis Veterans Archive. This funding will support the archive over the next 3 years of its development.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Creation of a resource manual:</a:t>
            </a:r>
          </a:p>
          <a:p>
            <a:pPr lvl="1"/>
            <a:r>
              <a:rPr lang="en-CA" dirty="0"/>
              <a:t>Collected information regarding over 122 Veteran-based services</a:t>
            </a:r>
          </a:p>
          <a:p>
            <a:pPr lvl="1"/>
            <a:r>
              <a:rPr lang="en-CA" dirty="0"/>
              <a:t>Met with 23 organizations so far regarding their services</a:t>
            </a:r>
          </a:p>
        </p:txBody>
      </p:sp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0BF7E8C-058C-AC34-EBBA-74F6B4164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242" y="5031510"/>
            <a:ext cx="9800608" cy="16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01681C-1C5F-4071-B599-053457B08D0A}">
  <ds:schemaRefs>
    <ds:schemaRef ds:uri="eb68afe0-7bed-410b-9710-a06c4b32c79e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55f274c-260f-49dc-b909-5c640b547de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64836A-3AAF-470A-A537-28C025D578E3}"/>
</file>

<file path=customXml/itemProps3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534</Words>
  <Application>Microsoft Office PowerPoint</Application>
  <PresentationFormat>Widescreen</PresentationFormat>
  <Paragraphs>77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2024/2025 Highlights</vt:lpstr>
      <vt:lpstr>In Memoria</vt:lpstr>
      <vt:lpstr>Indigenous  Veterans Day</vt:lpstr>
      <vt:lpstr>Indigenous Veterans  Day 2025</vt:lpstr>
      <vt:lpstr>VAC Delegation to Cyprus</vt:lpstr>
      <vt:lpstr>National Remembrance Ceremony - Ottawa</vt:lpstr>
      <vt:lpstr>Invictus Games 2025</vt:lpstr>
      <vt:lpstr>Red River Métis Veterans Archive</vt:lpstr>
      <vt:lpstr>Red River Métis Veterans Archive</vt:lpstr>
      <vt:lpstr>Veteran Commemorative Projects</vt:lpstr>
      <vt:lpstr>Métis Veterans Legacy Program</vt:lpstr>
      <vt:lpstr>MVLP Commission</vt:lpstr>
      <vt:lpstr>Thank You, Marsii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Janet Stevenson</cp:lastModifiedBy>
  <cp:revision>15</cp:revision>
  <dcterms:created xsi:type="dcterms:W3CDTF">2021-08-05T18:31:33Z</dcterms:created>
  <dcterms:modified xsi:type="dcterms:W3CDTF">2025-10-06T20:23:09Z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