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0" r:id="rId6"/>
    <p:sldId id="258" r:id="rId7"/>
    <p:sldId id="259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ADB94B-D5FB-9477-A875-F8F2EEB2492E}" v="27" dt="2025-10-10T19:55:41.048"/>
    <p1510:client id="{F4384851-6E26-4D57-A8AE-3AF05C46E703}" v="10" dt="2025-10-09T21:30:14.2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92" d="100"/>
          <a:sy n="92" d="100"/>
        </p:scale>
        <p:origin x="6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lee Prychun" userId="8e57d83d-20b7-4a4d-a481-767dad47b590" providerId="ADAL" clId="{60016FB8-2F1B-40E4-BCF6-8A1F354D3569}"/>
    <pc:docChg chg="undo custSel addSld delSld modSld sldOrd">
      <pc:chgData name="Rilee Prychun" userId="8e57d83d-20b7-4a4d-a481-767dad47b590" providerId="ADAL" clId="{60016FB8-2F1B-40E4-BCF6-8A1F354D3569}" dt="2025-10-09T21:35:02.219" v="2534" actId="5793"/>
      <pc:docMkLst>
        <pc:docMk/>
      </pc:docMkLst>
      <pc:sldChg chg="modSp del mod">
        <pc:chgData name="Rilee Prychun" userId="8e57d83d-20b7-4a4d-a481-767dad47b590" providerId="ADAL" clId="{60016FB8-2F1B-40E4-BCF6-8A1F354D3569}" dt="2025-10-09T21:12:28.908" v="1168" actId="2696"/>
        <pc:sldMkLst>
          <pc:docMk/>
          <pc:sldMk cId="3256309038" sldId="257"/>
        </pc:sldMkLst>
        <pc:spChg chg="mod">
          <ac:chgData name="Rilee Prychun" userId="8e57d83d-20b7-4a4d-a481-767dad47b590" providerId="ADAL" clId="{60016FB8-2F1B-40E4-BCF6-8A1F354D3569}" dt="2025-10-09T20:49:16.410" v="62" actId="20577"/>
          <ac:spMkLst>
            <pc:docMk/>
            <pc:sldMk cId="3256309038" sldId="257"/>
            <ac:spMk id="2" creationId="{64D31132-3362-2A48-89CE-1DB6ADF91919}"/>
          </ac:spMkLst>
        </pc:spChg>
        <pc:spChg chg="mod">
          <ac:chgData name="Rilee Prychun" userId="8e57d83d-20b7-4a4d-a481-767dad47b590" providerId="ADAL" clId="{60016FB8-2F1B-40E4-BCF6-8A1F354D3569}" dt="2025-10-09T21:08:52.689" v="871" actId="20577"/>
          <ac:spMkLst>
            <pc:docMk/>
            <pc:sldMk cId="3256309038" sldId="257"/>
            <ac:spMk id="4" creationId="{B8F1CEC1-C679-A2E0-CE08-582E011487B3}"/>
          </ac:spMkLst>
        </pc:spChg>
      </pc:sldChg>
      <pc:sldChg chg="addSp delSp modSp mod setBg">
        <pc:chgData name="Rilee Prychun" userId="8e57d83d-20b7-4a4d-a481-767dad47b590" providerId="ADAL" clId="{60016FB8-2F1B-40E4-BCF6-8A1F354D3569}" dt="2025-10-09T20:58:24.510" v="485" actId="20577"/>
        <pc:sldMkLst>
          <pc:docMk/>
          <pc:sldMk cId="1323991043" sldId="258"/>
        </pc:sldMkLst>
        <pc:spChg chg="mod">
          <ac:chgData name="Rilee Prychun" userId="8e57d83d-20b7-4a4d-a481-767dad47b590" providerId="ADAL" clId="{60016FB8-2F1B-40E4-BCF6-8A1F354D3569}" dt="2025-10-09T20:53:31.118" v="351" actId="113"/>
          <ac:spMkLst>
            <pc:docMk/>
            <pc:sldMk cId="1323991043" sldId="258"/>
            <ac:spMk id="2" creationId="{1B682322-D91E-08EF-BB5F-07662D398BD5}"/>
          </ac:spMkLst>
        </pc:spChg>
        <pc:spChg chg="mod">
          <ac:chgData name="Rilee Prychun" userId="8e57d83d-20b7-4a4d-a481-767dad47b590" providerId="ADAL" clId="{60016FB8-2F1B-40E4-BCF6-8A1F354D3569}" dt="2025-10-09T20:58:24.510" v="485" actId="20577"/>
          <ac:spMkLst>
            <pc:docMk/>
            <pc:sldMk cId="1323991043" sldId="258"/>
            <ac:spMk id="3" creationId="{2250E5DC-A1CC-21AD-051E-4E7BA48A4ABE}"/>
          </ac:spMkLst>
        </pc:spChg>
        <pc:spChg chg="add del">
          <ac:chgData name="Rilee Prychun" userId="8e57d83d-20b7-4a4d-a481-767dad47b590" providerId="ADAL" clId="{60016FB8-2F1B-40E4-BCF6-8A1F354D3569}" dt="2025-10-09T20:52:51.360" v="348" actId="26606"/>
          <ac:spMkLst>
            <pc:docMk/>
            <pc:sldMk cId="1323991043" sldId="258"/>
            <ac:spMk id="8" creationId="{A2679492-7988-4050-9056-542444452411}"/>
          </ac:spMkLst>
        </pc:spChg>
        <pc:spChg chg="add del">
          <ac:chgData name="Rilee Prychun" userId="8e57d83d-20b7-4a4d-a481-767dad47b590" providerId="ADAL" clId="{60016FB8-2F1B-40E4-BCF6-8A1F354D3569}" dt="2025-10-09T20:52:51.360" v="348" actId="26606"/>
          <ac:spMkLst>
            <pc:docMk/>
            <pc:sldMk cId="1323991043" sldId="258"/>
            <ac:spMk id="10" creationId="{B091B163-7D61-4891-ABCF-5C13D9C418D0}"/>
          </ac:spMkLst>
        </pc:spChg>
        <pc:grpChg chg="add del">
          <ac:chgData name="Rilee Prychun" userId="8e57d83d-20b7-4a4d-a481-767dad47b590" providerId="ADAL" clId="{60016FB8-2F1B-40E4-BCF6-8A1F354D3569}" dt="2025-10-09T20:52:51.360" v="348" actId="26606"/>
          <ac:grpSpMkLst>
            <pc:docMk/>
            <pc:sldMk cId="1323991043" sldId="258"/>
            <ac:grpSpMk id="12" creationId="{0474DF76-993E-44DE-AFB0-C416182ACECF}"/>
          </ac:grpSpMkLst>
        </pc:grpChg>
        <pc:cxnChg chg="add del">
          <ac:chgData name="Rilee Prychun" userId="8e57d83d-20b7-4a4d-a481-767dad47b590" providerId="ADAL" clId="{60016FB8-2F1B-40E4-BCF6-8A1F354D3569}" dt="2025-10-09T20:52:51.360" v="348" actId="26606"/>
          <ac:cxnSpMkLst>
            <pc:docMk/>
            <pc:sldMk cId="1323991043" sldId="258"/>
            <ac:cxnSpMk id="17" creationId="{C49DA8F6-BCC1-4447-B54C-57856834B94B}"/>
          </ac:cxnSpMkLst>
        </pc:cxnChg>
      </pc:sldChg>
      <pc:sldChg chg="modSp new mod">
        <pc:chgData name="Rilee Prychun" userId="8e57d83d-20b7-4a4d-a481-767dad47b590" providerId="ADAL" clId="{60016FB8-2F1B-40E4-BCF6-8A1F354D3569}" dt="2025-10-09T21:32:09.508" v="2513" actId="113"/>
        <pc:sldMkLst>
          <pc:docMk/>
          <pc:sldMk cId="3775106135" sldId="259"/>
        </pc:sldMkLst>
        <pc:spChg chg="mod">
          <ac:chgData name="Rilee Prychun" userId="8e57d83d-20b7-4a4d-a481-767dad47b590" providerId="ADAL" clId="{60016FB8-2F1B-40E4-BCF6-8A1F354D3569}" dt="2025-10-09T21:32:09.508" v="2513" actId="113"/>
          <ac:spMkLst>
            <pc:docMk/>
            <pc:sldMk cId="3775106135" sldId="259"/>
            <ac:spMk id="2" creationId="{355CC817-7998-627C-1619-2B55AAC9F01E}"/>
          </ac:spMkLst>
        </pc:spChg>
        <pc:spChg chg="mod">
          <ac:chgData name="Rilee Prychun" userId="8e57d83d-20b7-4a4d-a481-767dad47b590" providerId="ADAL" clId="{60016FB8-2F1B-40E4-BCF6-8A1F354D3569}" dt="2025-10-09T21:02:08.068" v="708" actId="20577"/>
          <ac:spMkLst>
            <pc:docMk/>
            <pc:sldMk cId="3775106135" sldId="259"/>
            <ac:spMk id="3" creationId="{43109A77-7CDF-CA05-A2E3-129D3026A946}"/>
          </ac:spMkLst>
        </pc:spChg>
      </pc:sldChg>
      <pc:sldChg chg="modSp new mod ord">
        <pc:chgData name="Rilee Prychun" userId="8e57d83d-20b7-4a4d-a481-767dad47b590" providerId="ADAL" clId="{60016FB8-2F1B-40E4-BCF6-8A1F354D3569}" dt="2025-10-09T21:33:26.376" v="2522" actId="20577"/>
        <pc:sldMkLst>
          <pc:docMk/>
          <pc:sldMk cId="2897027510" sldId="260"/>
        </pc:sldMkLst>
        <pc:spChg chg="mod">
          <ac:chgData name="Rilee Prychun" userId="8e57d83d-20b7-4a4d-a481-767dad47b590" providerId="ADAL" clId="{60016FB8-2F1B-40E4-BCF6-8A1F354D3569}" dt="2025-10-09T21:12:40.138" v="1169" actId="113"/>
          <ac:spMkLst>
            <pc:docMk/>
            <pc:sldMk cId="2897027510" sldId="260"/>
            <ac:spMk id="2" creationId="{A5D31F45-27CA-0F2D-7002-E87F20B64C81}"/>
          </ac:spMkLst>
        </pc:spChg>
        <pc:spChg chg="mod">
          <ac:chgData name="Rilee Prychun" userId="8e57d83d-20b7-4a4d-a481-767dad47b590" providerId="ADAL" clId="{60016FB8-2F1B-40E4-BCF6-8A1F354D3569}" dt="2025-10-09T21:33:26.376" v="2522" actId="20577"/>
          <ac:spMkLst>
            <pc:docMk/>
            <pc:sldMk cId="2897027510" sldId="260"/>
            <ac:spMk id="3" creationId="{49E5314A-6F83-F736-9219-D43D8D39DEB1}"/>
          </ac:spMkLst>
        </pc:spChg>
      </pc:sldChg>
      <pc:sldChg chg="addSp delSp modSp new add del mod">
        <pc:chgData name="Rilee Prychun" userId="8e57d83d-20b7-4a4d-a481-767dad47b590" providerId="ADAL" clId="{60016FB8-2F1B-40E4-BCF6-8A1F354D3569}" dt="2025-10-09T21:08:57.716" v="873" actId="2696"/>
        <pc:sldMkLst>
          <pc:docMk/>
          <pc:sldMk cId="3213497591" sldId="260"/>
        </pc:sldMkLst>
        <pc:spChg chg="del">
          <ac:chgData name="Rilee Prychun" userId="8e57d83d-20b7-4a4d-a481-767dad47b590" providerId="ADAL" clId="{60016FB8-2F1B-40E4-BCF6-8A1F354D3569}" dt="2025-10-09T20:57:29.138" v="476" actId="478"/>
          <ac:spMkLst>
            <pc:docMk/>
            <pc:sldMk cId="3213497591" sldId="260"/>
            <ac:spMk id="2" creationId="{F7E72B78-7F4B-B013-A90A-988F494CC35B}"/>
          </ac:spMkLst>
        </pc:spChg>
        <pc:spChg chg="del mod">
          <ac:chgData name="Rilee Prychun" userId="8e57d83d-20b7-4a4d-a481-767dad47b590" providerId="ADAL" clId="{60016FB8-2F1B-40E4-BCF6-8A1F354D3569}" dt="2025-10-09T20:57:26.959" v="475" actId="478"/>
          <ac:spMkLst>
            <pc:docMk/>
            <pc:sldMk cId="3213497591" sldId="260"/>
            <ac:spMk id="3" creationId="{90BC7393-3B6C-8CD8-F0ED-D2482657FC4F}"/>
          </ac:spMkLst>
        </pc:spChg>
        <pc:picChg chg="add mod">
          <ac:chgData name="Rilee Prychun" userId="8e57d83d-20b7-4a4d-a481-767dad47b590" providerId="ADAL" clId="{60016FB8-2F1B-40E4-BCF6-8A1F354D3569}" dt="2025-10-09T20:57:38.152" v="479" actId="1076"/>
          <ac:picMkLst>
            <pc:docMk/>
            <pc:sldMk cId="3213497591" sldId="260"/>
            <ac:picMk id="1026" creationId="{3CF64498-E01F-6B89-BFFC-58E321820F05}"/>
          </ac:picMkLst>
        </pc:picChg>
      </pc:sldChg>
      <pc:sldChg chg="modSp new mod">
        <pc:chgData name="Rilee Prychun" userId="8e57d83d-20b7-4a4d-a481-767dad47b590" providerId="ADAL" clId="{60016FB8-2F1B-40E4-BCF6-8A1F354D3569}" dt="2025-10-09T21:32:18.847" v="2514" actId="14100"/>
        <pc:sldMkLst>
          <pc:docMk/>
          <pc:sldMk cId="4010788617" sldId="261"/>
        </pc:sldMkLst>
        <pc:spChg chg="mod">
          <ac:chgData name="Rilee Prychun" userId="8e57d83d-20b7-4a4d-a481-767dad47b590" providerId="ADAL" clId="{60016FB8-2F1B-40E4-BCF6-8A1F354D3569}" dt="2025-10-09T21:18:26.299" v="1441" actId="113"/>
          <ac:spMkLst>
            <pc:docMk/>
            <pc:sldMk cId="4010788617" sldId="261"/>
            <ac:spMk id="2" creationId="{804F4EAA-DFEA-8EAA-19ED-F1FD141A1F1A}"/>
          </ac:spMkLst>
        </pc:spChg>
        <pc:spChg chg="mod">
          <ac:chgData name="Rilee Prychun" userId="8e57d83d-20b7-4a4d-a481-767dad47b590" providerId="ADAL" clId="{60016FB8-2F1B-40E4-BCF6-8A1F354D3569}" dt="2025-10-09T21:32:18.847" v="2514" actId="14100"/>
          <ac:spMkLst>
            <pc:docMk/>
            <pc:sldMk cId="4010788617" sldId="261"/>
            <ac:spMk id="3" creationId="{3FF591CD-2F7B-7582-E582-D0AE6168DD9C}"/>
          </ac:spMkLst>
        </pc:spChg>
      </pc:sldChg>
      <pc:sldChg chg="modSp new mod">
        <pc:chgData name="Rilee Prychun" userId="8e57d83d-20b7-4a4d-a481-767dad47b590" providerId="ADAL" clId="{60016FB8-2F1B-40E4-BCF6-8A1F354D3569}" dt="2025-10-09T21:32:41.189" v="2515" actId="20577"/>
        <pc:sldMkLst>
          <pc:docMk/>
          <pc:sldMk cId="2695785467" sldId="262"/>
        </pc:sldMkLst>
        <pc:spChg chg="mod">
          <ac:chgData name="Rilee Prychun" userId="8e57d83d-20b7-4a4d-a481-767dad47b590" providerId="ADAL" clId="{60016FB8-2F1B-40E4-BCF6-8A1F354D3569}" dt="2025-10-09T21:20:26.446" v="1663" actId="113"/>
          <ac:spMkLst>
            <pc:docMk/>
            <pc:sldMk cId="2695785467" sldId="262"/>
            <ac:spMk id="2" creationId="{51ED43ED-0AFE-83CE-F328-E75E759F0201}"/>
          </ac:spMkLst>
        </pc:spChg>
        <pc:spChg chg="mod">
          <ac:chgData name="Rilee Prychun" userId="8e57d83d-20b7-4a4d-a481-767dad47b590" providerId="ADAL" clId="{60016FB8-2F1B-40E4-BCF6-8A1F354D3569}" dt="2025-10-09T21:32:41.189" v="2515" actId="20577"/>
          <ac:spMkLst>
            <pc:docMk/>
            <pc:sldMk cId="2695785467" sldId="262"/>
            <ac:spMk id="3" creationId="{05182FE8-1DF9-DFE6-A835-CFDF2B2EFFF4}"/>
          </ac:spMkLst>
        </pc:spChg>
      </pc:sldChg>
      <pc:sldChg chg="modSp new mod">
        <pc:chgData name="Rilee Prychun" userId="8e57d83d-20b7-4a4d-a481-767dad47b590" providerId="ADAL" clId="{60016FB8-2F1B-40E4-BCF6-8A1F354D3569}" dt="2025-10-09T21:35:02.219" v="2534" actId="5793"/>
        <pc:sldMkLst>
          <pc:docMk/>
          <pc:sldMk cId="1522071944" sldId="263"/>
        </pc:sldMkLst>
        <pc:spChg chg="mod">
          <ac:chgData name="Rilee Prychun" userId="8e57d83d-20b7-4a4d-a481-767dad47b590" providerId="ADAL" clId="{60016FB8-2F1B-40E4-BCF6-8A1F354D3569}" dt="2025-10-09T21:34:35.329" v="2523" actId="113"/>
          <ac:spMkLst>
            <pc:docMk/>
            <pc:sldMk cId="1522071944" sldId="263"/>
            <ac:spMk id="2" creationId="{F36E41B4-E24F-5B53-8720-621693AE8DFD}"/>
          </ac:spMkLst>
        </pc:spChg>
        <pc:spChg chg="mod">
          <ac:chgData name="Rilee Prychun" userId="8e57d83d-20b7-4a4d-a481-767dad47b590" providerId="ADAL" clId="{60016FB8-2F1B-40E4-BCF6-8A1F354D3569}" dt="2025-10-09T21:35:02.219" v="2534" actId="5793"/>
          <ac:spMkLst>
            <pc:docMk/>
            <pc:sldMk cId="1522071944" sldId="263"/>
            <ac:spMk id="3" creationId="{A024920E-6531-4C4D-8363-87A18E05E637}"/>
          </ac:spMkLst>
        </pc:spChg>
      </pc:sldChg>
      <pc:sldChg chg="modSp new mod">
        <pc:chgData name="Rilee Prychun" userId="8e57d83d-20b7-4a4d-a481-767dad47b590" providerId="ADAL" clId="{60016FB8-2F1B-40E4-BCF6-8A1F354D3569}" dt="2025-10-09T21:31:50.721" v="2512" actId="113"/>
        <pc:sldMkLst>
          <pc:docMk/>
          <pc:sldMk cId="949591375" sldId="264"/>
        </pc:sldMkLst>
        <pc:spChg chg="mod">
          <ac:chgData name="Rilee Prychun" userId="8e57d83d-20b7-4a4d-a481-767dad47b590" providerId="ADAL" clId="{60016FB8-2F1B-40E4-BCF6-8A1F354D3569}" dt="2025-10-09T21:31:50.721" v="2512" actId="113"/>
          <ac:spMkLst>
            <pc:docMk/>
            <pc:sldMk cId="949591375" sldId="264"/>
            <ac:spMk id="2" creationId="{16038720-737A-AC6E-E898-9F00F8C0B44F}"/>
          </ac:spMkLst>
        </pc:spChg>
        <pc:spChg chg="mod">
          <ac:chgData name="Rilee Prychun" userId="8e57d83d-20b7-4a4d-a481-767dad47b590" providerId="ADAL" clId="{60016FB8-2F1B-40E4-BCF6-8A1F354D3569}" dt="2025-10-09T21:31:43.947" v="2510" actId="20577"/>
          <ac:spMkLst>
            <pc:docMk/>
            <pc:sldMk cId="949591375" sldId="264"/>
            <ac:spMk id="3" creationId="{7AC27895-7FFC-EA71-1D8A-0D53C985BCF7}"/>
          </ac:spMkLst>
        </pc:spChg>
      </pc:sldChg>
    </pc:docChg>
  </pc:docChgLst>
  <pc:docChgLst>
    <pc:chgData name="Rilee Prychun" userId="S::rilee.prychun@mmf.mb.ca::8e57d83d-20b7-4a4d-a481-767dad47b590" providerId="AD" clId="Web-{55ADB94B-D5FB-9477-A875-F8F2EEB2492E}"/>
    <pc:docChg chg="modSld">
      <pc:chgData name="Rilee Prychun" userId="S::rilee.prychun@mmf.mb.ca::8e57d83d-20b7-4a4d-a481-767dad47b590" providerId="AD" clId="Web-{55ADB94B-D5FB-9477-A875-F8F2EEB2492E}" dt="2025-10-10T19:55:41.048" v="24" actId="20577"/>
      <pc:docMkLst>
        <pc:docMk/>
      </pc:docMkLst>
      <pc:sldChg chg="modSp">
        <pc:chgData name="Rilee Prychun" userId="S::rilee.prychun@mmf.mb.ca::8e57d83d-20b7-4a4d-a481-767dad47b590" providerId="AD" clId="Web-{55ADB94B-D5FB-9477-A875-F8F2EEB2492E}" dt="2025-10-10T19:55:13.047" v="22" actId="20577"/>
        <pc:sldMkLst>
          <pc:docMk/>
          <pc:sldMk cId="1522071944" sldId="263"/>
        </pc:sldMkLst>
        <pc:spChg chg="mod">
          <ac:chgData name="Rilee Prychun" userId="S::rilee.prychun@mmf.mb.ca::8e57d83d-20b7-4a4d-a481-767dad47b590" providerId="AD" clId="Web-{55ADB94B-D5FB-9477-A875-F8F2EEB2492E}" dt="2025-10-10T19:55:13.047" v="22" actId="20577"/>
          <ac:spMkLst>
            <pc:docMk/>
            <pc:sldMk cId="1522071944" sldId="263"/>
            <ac:spMk id="3" creationId="{A024920E-6531-4C4D-8363-87A18E05E637}"/>
          </ac:spMkLst>
        </pc:spChg>
      </pc:sldChg>
      <pc:sldChg chg="modSp">
        <pc:chgData name="Rilee Prychun" userId="S::rilee.prychun@mmf.mb.ca::8e57d83d-20b7-4a4d-a481-767dad47b590" providerId="AD" clId="Web-{55ADB94B-D5FB-9477-A875-F8F2EEB2492E}" dt="2025-10-10T19:55:41.048" v="24" actId="20577"/>
        <pc:sldMkLst>
          <pc:docMk/>
          <pc:sldMk cId="949591375" sldId="264"/>
        </pc:sldMkLst>
        <pc:spChg chg="mod">
          <ac:chgData name="Rilee Prychun" userId="S::rilee.prychun@mmf.mb.ca::8e57d83d-20b7-4a4d-a481-767dad47b590" providerId="AD" clId="Web-{55ADB94B-D5FB-9477-A875-F8F2EEB2492E}" dt="2025-10-10T19:55:41.048" v="24" actId="20577"/>
          <ac:spMkLst>
            <pc:docMk/>
            <pc:sldMk cId="949591375" sldId="264"/>
            <ac:spMk id="3" creationId="{7AC27895-7FFC-EA71-1D8A-0D53C985BCF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498465" y="1848475"/>
            <a:ext cx="54443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Minion Pro" panose="02040503050306020203" pitchFamily="18" charset="0"/>
              </a:rPr>
              <a:t>Youth</a:t>
            </a:r>
          </a:p>
          <a:p>
            <a:r>
              <a:rPr lang="en-US" sz="4400" dirty="0">
                <a:latin typeface="Minion Pro" panose="02040503050306020203" pitchFamily="18" charset="0"/>
              </a:rPr>
              <a:t>Richard Genaille</a:t>
            </a:r>
          </a:p>
          <a:p>
            <a:r>
              <a:rPr lang="en-US" sz="3200" dirty="0">
                <a:latin typeface="Minion Pro" panose="02040503050306020203" pitchFamily="18" charset="0"/>
              </a:rPr>
              <a:t>Minister of Sports and Youth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31F45-27CA-0F2D-7002-E87F20B64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Programs – Events -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5314A-6F83-F736-9219-D43D8D39D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Designed to support and uplift Red River Métis Youth</a:t>
            </a:r>
          </a:p>
          <a:p>
            <a:pPr marL="0" indent="0">
              <a:buNone/>
            </a:pPr>
            <a:endParaRPr lang="en-CA" dirty="0"/>
          </a:p>
          <a:p>
            <a:pPr lvl="1"/>
            <a:r>
              <a:rPr lang="en-CA" dirty="0"/>
              <a:t>Reflect evolving needs and interests</a:t>
            </a:r>
          </a:p>
          <a:p>
            <a:pPr lvl="1"/>
            <a:r>
              <a:rPr lang="en-CA" dirty="0"/>
              <a:t>Designed to promote inclusivity</a:t>
            </a:r>
          </a:p>
          <a:p>
            <a:pPr lvl="1"/>
            <a:r>
              <a:rPr lang="en-CA" dirty="0"/>
              <a:t>Cultural preservation and connection</a:t>
            </a:r>
          </a:p>
          <a:p>
            <a:pPr lvl="1"/>
            <a:r>
              <a:rPr lang="en-CA" dirty="0"/>
              <a:t>Skill enhancement</a:t>
            </a:r>
          </a:p>
          <a:p>
            <a:pPr lvl="1"/>
            <a:r>
              <a:rPr lang="en-CA" dirty="0"/>
              <a:t>Development of transferable skills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7027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2322-D91E-08EF-BB5F-07662D398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Individual Youth Support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0E5DC-A1CC-21AD-051E-4E7BA48A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64104" cy="4351338"/>
          </a:xfrm>
        </p:spPr>
        <p:txBody>
          <a:bodyPr/>
          <a:lstStyle/>
          <a:p>
            <a:r>
              <a:rPr lang="en-US" dirty="0"/>
              <a:t>Provided a reimbursement of up to $350 to youth 29 and under for: 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Sports </a:t>
            </a:r>
          </a:p>
          <a:p>
            <a:pPr lvl="1"/>
            <a:r>
              <a:rPr lang="en-US" dirty="0"/>
              <a:t>Recreational</a:t>
            </a:r>
          </a:p>
          <a:p>
            <a:pPr lvl="1"/>
            <a:r>
              <a:rPr lang="en-US" dirty="0"/>
              <a:t>Cultural Activities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b="1" dirty="0"/>
              <a:t>Total Youth Supported: 2,253</a:t>
            </a:r>
          </a:p>
        </p:txBody>
      </p:sp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CC817-7998-627C-1619-2B55AAC9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Believe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09A77-7CDF-CA05-A2E3-129D3026A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03191" cy="4351338"/>
          </a:xfrm>
        </p:spPr>
        <p:txBody>
          <a:bodyPr/>
          <a:lstStyle/>
          <a:p>
            <a:r>
              <a:rPr lang="en-CA" dirty="0"/>
              <a:t>Aimed to make a positive influence on the futures of high-level:</a:t>
            </a:r>
          </a:p>
          <a:p>
            <a:endParaRPr lang="en-CA" dirty="0"/>
          </a:p>
          <a:p>
            <a:pPr lvl="1"/>
            <a:r>
              <a:rPr lang="en-CA" dirty="0"/>
              <a:t>Performers</a:t>
            </a:r>
          </a:p>
          <a:p>
            <a:pPr lvl="1"/>
            <a:r>
              <a:rPr lang="en-CA" dirty="0"/>
              <a:t>Artists</a:t>
            </a:r>
          </a:p>
          <a:p>
            <a:pPr lvl="1"/>
            <a:r>
              <a:rPr lang="en-CA" dirty="0"/>
              <a:t>Athletes</a:t>
            </a:r>
          </a:p>
          <a:p>
            <a:pPr lvl="1"/>
            <a:endParaRPr lang="en-CA" dirty="0"/>
          </a:p>
          <a:p>
            <a:pPr lvl="1"/>
            <a:r>
              <a:rPr lang="en-US" b="1" dirty="0"/>
              <a:t>Total Youth Supported: 149</a:t>
            </a:r>
          </a:p>
          <a:p>
            <a:pPr lvl="2"/>
            <a:r>
              <a:rPr lang="en-US" b="1" dirty="0"/>
              <a:t>Individual Applications: 123</a:t>
            </a:r>
          </a:p>
          <a:p>
            <a:pPr lvl="2"/>
            <a:r>
              <a:rPr lang="en-US" b="1" dirty="0"/>
              <a:t>NAHC: 26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75106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F4EAA-DFEA-8EAA-19ED-F1FD141A1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Youth Empowerment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591CD-2F7B-7582-E582-D0AE6168D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7065" cy="4351338"/>
          </a:xfrm>
        </p:spPr>
        <p:txBody>
          <a:bodyPr/>
          <a:lstStyle/>
          <a:p>
            <a:r>
              <a:rPr lang="en-CA" dirty="0"/>
              <a:t>Youth play an active role in shaping their futures by incorporating their insights into:</a:t>
            </a:r>
          </a:p>
          <a:p>
            <a:endParaRPr lang="en-CA" dirty="0"/>
          </a:p>
          <a:p>
            <a:pPr lvl="1"/>
            <a:r>
              <a:rPr lang="en-CA" dirty="0"/>
              <a:t>Planning</a:t>
            </a:r>
          </a:p>
          <a:p>
            <a:pPr lvl="1"/>
            <a:r>
              <a:rPr lang="en-CA" dirty="0"/>
              <a:t>Development</a:t>
            </a:r>
          </a:p>
          <a:p>
            <a:pPr lvl="1"/>
            <a:r>
              <a:rPr lang="en-CA" dirty="0"/>
              <a:t>Program Delivery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Provincial and Regional Youth Advisory Committees</a:t>
            </a:r>
          </a:p>
          <a:p>
            <a:pPr lvl="1"/>
            <a:r>
              <a:rPr lang="en-CA" dirty="0"/>
              <a:t>Youth Gathering</a:t>
            </a:r>
          </a:p>
        </p:txBody>
      </p:sp>
    </p:spTree>
    <p:extLst>
      <p:ext uri="{BB962C8B-B14F-4D97-AF65-F5344CB8AC3E}">
        <p14:creationId xmlns:p14="http://schemas.microsoft.com/office/powerpoint/2010/main" val="401078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D43ED-0AFE-83CE-F328-E75E759F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Cultural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82FE8-1DF9-DFE6-A835-CFDF2B2EF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22758" cy="4351338"/>
          </a:xfrm>
        </p:spPr>
        <p:txBody>
          <a:bodyPr/>
          <a:lstStyle/>
          <a:p>
            <a:r>
              <a:rPr lang="en-CA" dirty="0"/>
              <a:t>A wide range of programs and workshops that build cultural pride and reinforce identity:</a:t>
            </a:r>
          </a:p>
          <a:p>
            <a:endParaRPr lang="en-CA" dirty="0"/>
          </a:p>
          <a:p>
            <a:pPr lvl="1"/>
            <a:r>
              <a:rPr lang="en-CA" dirty="0"/>
              <a:t>Fiddle Lessons</a:t>
            </a:r>
          </a:p>
          <a:p>
            <a:pPr lvl="1"/>
            <a:r>
              <a:rPr lang="en-CA" dirty="0"/>
              <a:t>Jigging Lessons</a:t>
            </a:r>
          </a:p>
          <a:p>
            <a:pPr lvl="1"/>
            <a:r>
              <a:rPr lang="en-CA" dirty="0"/>
              <a:t>Moccasin Making</a:t>
            </a:r>
          </a:p>
          <a:p>
            <a:pPr lvl="1"/>
            <a:r>
              <a:rPr lang="en-CA" dirty="0"/>
              <a:t>Beading Workshops</a:t>
            </a:r>
          </a:p>
          <a:p>
            <a:pPr lvl="1"/>
            <a:r>
              <a:rPr lang="en-CA" dirty="0"/>
              <a:t>Gauntlet Making</a:t>
            </a:r>
          </a:p>
        </p:txBody>
      </p:sp>
    </p:spTree>
    <p:extLst>
      <p:ext uri="{BB962C8B-B14F-4D97-AF65-F5344CB8AC3E}">
        <p14:creationId xmlns:p14="http://schemas.microsoft.com/office/powerpoint/2010/main" val="269578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E41B4-E24F-5B53-8720-621693AE8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Sports and Recreation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4920E-6531-4C4D-8363-87A18E05E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46042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CA" dirty="0"/>
              <a:t>Variety of sports and recreational camps and events allowed youth to take part in new activities and build skills:</a:t>
            </a:r>
          </a:p>
          <a:p>
            <a:pPr marL="0" indent="0">
              <a:buNone/>
            </a:pPr>
            <a:endParaRPr lang="en-CA" dirty="0"/>
          </a:p>
          <a:p>
            <a:pPr lvl="1"/>
            <a:r>
              <a:rPr lang="en-CA" dirty="0"/>
              <a:t>Promote confidence</a:t>
            </a:r>
          </a:p>
          <a:p>
            <a:pPr lvl="1"/>
            <a:r>
              <a:rPr lang="en-CA" dirty="0"/>
              <a:t>Teamwork</a:t>
            </a:r>
          </a:p>
          <a:p>
            <a:pPr lvl="1"/>
            <a:r>
              <a:rPr lang="en-CA" dirty="0"/>
              <a:t>Personal growth in physical, mental, and social areas</a:t>
            </a:r>
          </a:p>
          <a:p>
            <a:pPr marL="457200" lvl="1" indent="0">
              <a:buNone/>
            </a:pPr>
            <a:endParaRPr lang="en-CA" dirty="0"/>
          </a:p>
          <a:p>
            <a:pPr lvl="2"/>
            <a:r>
              <a:rPr lang="en-CA" dirty="0"/>
              <a:t>Goldeyes Métis Family Night</a:t>
            </a:r>
          </a:p>
          <a:p>
            <a:pPr lvl="2"/>
            <a:r>
              <a:rPr lang="en-CA" dirty="0"/>
              <a:t>Sea Bears Basketball Clinic and Game</a:t>
            </a:r>
          </a:p>
          <a:p>
            <a:pPr lvl="2"/>
            <a:r>
              <a:rPr lang="en-CA" dirty="0"/>
              <a:t>Winnipeg Jets Game</a:t>
            </a:r>
          </a:p>
          <a:p>
            <a:pPr lvl="2"/>
            <a:r>
              <a:rPr lang="en-CA" dirty="0"/>
              <a:t>Winnipeg Blue Bombers Truth and Reconciliation Game</a:t>
            </a:r>
          </a:p>
          <a:p>
            <a:pPr lvl="2"/>
            <a:r>
              <a:rPr lang="en-CA" dirty="0"/>
              <a:t>Intro to Archery</a:t>
            </a:r>
          </a:p>
          <a:p>
            <a:pPr lvl="2"/>
            <a:r>
              <a:rPr lang="en-CA" dirty="0"/>
              <a:t>Curling with Kerri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2071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38720-737A-AC6E-E898-9F00F8C0B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b="1" dirty="0"/>
              <a:t>Engagement – Empowerment –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27895-7FFC-EA71-1D8A-0D53C985B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22074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CA" dirty="0"/>
              <a:t>Strengthen the voice and presence of Red River Métis Youth:</a:t>
            </a:r>
          </a:p>
          <a:p>
            <a:endParaRPr lang="en-CA" dirty="0"/>
          </a:p>
          <a:p>
            <a:pPr lvl="1"/>
            <a:r>
              <a:rPr lang="en-CA" dirty="0"/>
              <a:t>Initiatives that positively impact RRM youth</a:t>
            </a:r>
          </a:p>
          <a:p>
            <a:pPr lvl="1"/>
            <a:r>
              <a:rPr lang="en-CA" dirty="0"/>
              <a:t>Contribute to cultural preservation</a:t>
            </a:r>
          </a:p>
          <a:p>
            <a:pPr lvl="1"/>
            <a:r>
              <a:rPr lang="en-CA" dirty="0"/>
              <a:t>Skill development</a:t>
            </a:r>
          </a:p>
          <a:p>
            <a:pPr lvl="1"/>
            <a:r>
              <a:rPr lang="en-CA" dirty="0"/>
              <a:t>Connected RRM community</a:t>
            </a:r>
          </a:p>
        </p:txBody>
      </p:sp>
    </p:spTree>
    <p:extLst>
      <p:ext uri="{BB962C8B-B14F-4D97-AF65-F5344CB8AC3E}">
        <p14:creationId xmlns:p14="http://schemas.microsoft.com/office/powerpoint/2010/main" val="949591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3a7198e0-f462-423b-97cc-9f0a4e00fbc1" xsi:nil="true"/>
    <image xmlns="723011d3-ce1d-43e8-96d8-d64d12011159" xsi:nil="true"/>
    <lcf76f155ced4ddcb4097134ff3c332f xmlns="723011d3-ce1d-43e8-96d8-d64d12011159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7EB51B-677B-4B04-8C8A-0207720D9ECB}"/>
</file>

<file path=customXml/itemProps3.xml><?xml version="1.0" encoding="utf-8"?>
<ds:datastoreItem xmlns:ds="http://schemas.openxmlformats.org/officeDocument/2006/customXml" ds:itemID="{5A01681C-1C5F-4071-B599-053457B08D0A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39c2cd11-5c2f-4dd3-bd95-68b9233a9576"/>
    <ds:schemaRef ds:uri="http://purl.org/dc/terms/"/>
    <ds:schemaRef ds:uri="http://schemas.openxmlformats.org/package/2006/metadata/core-properties"/>
    <ds:schemaRef ds:uri="30180db0-1fd6-4a2a-b355-f36cf223d895"/>
  </ds:schemaRefs>
</ds:datastoreItem>
</file>

<file path=docMetadata/LabelInfo.xml><?xml version="1.0" encoding="utf-8"?>
<clbl:labelList xmlns:clbl="http://schemas.microsoft.com/office/2020/mipLabelMetadata">
  <clbl:label id="{da7e328a-dacf-4111-9c71-e611704970e2}" enabled="0" method="" siteId="{da7e328a-dacf-4111-9c71-e611704970e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244</Words>
  <Application>Microsoft Office PowerPoint</Application>
  <PresentationFormat>Widescreen</PresentationFormat>
  <Paragraphs>67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Programs – Events - Activities</vt:lpstr>
      <vt:lpstr>Individual Youth Support Program</vt:lpstr>
      <vt:lpstr>Believe Program</vt:lpstr>
      <vt:lpstr>Youth Empowerment</vt:lpstr>
      <vt:lpstr>Cultural Programming</vt:lpstr>
      <vt:lpstr>Sports and Recreation Events</vt:lpstr>
      <vt:lpstr>Engagement – Empowerment – Connection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Rilee Prychun</cp:lastModifiedBy>
  <cp:revision>22</cp:revision>
  <dcterms:created xsi:type="dcterms:W3CDTF">2021-08-05T18:31:33Z</dcterms:created>
  <dcterms:modified xsi:type="dcterms:W3CDTF">2025-10-10T19:55:41Z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