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58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DB94B-D5FB-9477-A875-F8F2EEB2492E}" v="27" dt="2025-10-10T19:55:41.048"/>
    <p1510:client id="{F4384851-6E26-4D57-A8AE-3AF05C46E703}" v="10" dt="2025-10-09T21:30:14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lee Prychun" userId="8e57d83d-20b7-4a4d-a481-767dad47b590" providerId="ADAL" clId="{60016FB8-2F1B-40E4-BCF6-8A1F354D3569}"/>
    <pc:docChg chg="undo custSel addSld delSld modSld sldOrd">
      <pc:chgData name="Rilee Prychun" userId="8e57d83d-20b7-4a4d-a481-767dad47b590" providerId="ADAL" clId="{60016FB8-2F1B-40E4-BCF6-8A1F354D3569}" dt="2025-10-09T21:35:02.219" v="2534" actId="5793"/>
      <pc:docMkLst>
        <pc:docMk/>
      </pc:docMkLst>
      <pc:sldChg chg="modSp del mod">
        <pc:chgData name="Rilee Prychun" userId="8e57d83d-20b7-4a4d-a481-767dad47b590" providerId="ADAL" clId="{60016FB8-2F1B-40E4-BCF6-8A1F354D3569}" dt="2025-10-09T21:12:28.908" v="1168" actId="2696"/>
        <pc:sldMkLst>
          <pc:docMk/>
          <pc:sldMk cId="3256309038" sldId="257"/>
        </pc:sldMkLst>
        <pc:spChg chg="mod">
          <ac:chgData name="Rilee Prychun" userId="8e57d83d-20b7-4a4d-a481-767dad47b590" providerId="ADAL" clId="{60016FB8-2F1B-40E4-BCF6-8A1F354D3569}" dt="2025-10-09T20:49:16.410" v="62" actId="20577"/>
          <ac:spMkLst>
            <pc:docMk/>
            <pc:sldMk cId="3256309038" sldId="257"/>
            <ac:spMk id="2" creationId="{64D31132-3362-2A48-89CE-1DB6ADF91919}"/>
          </ac:spMkLst>
        </pc:spChg>
        <pc:spChg chg="mod">
          <ac:chgData name="Rilee Prychun" userId="8e57d83d-20b7-4a4d-a481-767dad47b590" providerId="ADAL" clId="{60016FB8-2F1B-40E4-BCF6-8A1F354D3569}" dt="2025-10-09T21:08:52.689" v="871" actId="20577"/>
          <ac:spMkLst>
            <pc:docMk/>
            <pc:sldMk cId="3256309038" sldId="257"/>
            <ac:spMk id="4" creationId="{B8F1CEC1-C679-A2E0-CE08-582E011487B3}"/>
          </ac:spMkLst>
        </pc:spChg>
      </pc:sldChg>
      <pc:sldChg chg="addSp delSp modSp mod setBg">
        <pc:chgData name="Rilee Prychun" userId="8e57d83d-20b7-4a4d-a481-767dad47b590" providerId="ADAL" clId="{60016FB8-2F1B-40E4-BCF6-8A1F354D3569}" dt="2025-10-09T20:58:24.510" v="485" actId="20577"/>
        <pc:sldMkLst>
          <pc:docMk/>
          <pc:sldMk cId="1323991043" sldId="258"/>
        </pc:sldMkLst>
        <pc:spChg chg="mod">
          <ac:chgData name="Rilee Prychun" userId="8e57d83d-20b7-4a4d-a481-767dad47b590" providerId="ADAL" clId="{60016FB8-2F1B-40E4-BCF6-8A1F354D3569}" dt="2025-10-09T20:53:31.118" v="351" actId="113"/>
          <ac:spMkLst>
            <pc:docMk/>
            <pc:sldMk cId="1323991043" sldId="258"/>
            <ac:spMk id="2" creationId="{1B682322-D91E-08EF-BB5F-07662D398BD5}"/>
          </ac:spMkLst>
        </pc:spChg>
        <pc:spChg chg="mod">
          <ac:chgData name="Rilee Prychun" userId="8e57d83d-20b7-4a4d-a481-767dad47b590" providerId="ADAL" clId="{60016FB8-2F1B-40E4-BCF6-8A1F354D3569}" dt="2025-10-09T20:58:24.510" v="485" actId="20577"/>
          <ac:spMkLst>
            <pc:docMk/>
            <pc:sldMk cId="1323991043" sldId="258"/>
            <ac:spMk id="3" creationId="{2250E5DC-A1CC-21AD-051E-4E7BA48A4ABE}"/>
          </ac:spMkLst>
        </pc:spChg>
        <pc:spChg chg="add del">
          <ac:chgData name="Rilee Prychun" userId="8e57d83d-20b7-4a4d-a481-767dad47b590" providerId="ADAL" clId="{60016FB8-2F1B-40E4-BCF6-8A1F354D3569}" dt="2025-10-09T20:52:51.360" v="348" actId="26606"/>
          <ac:spMkLst>
            <pc:docMk/>
            <pc:sldMk cId="1323991043" sldId="258"/>
            <ac:spMk id="8" creationId="{A2679492-7988-4050-9056-542444452411}"/>
          </ac:spMkLst>
        </pc:spChg>
        <pc:spChg chg="add del">
          <ac:chgData name="Rilee Prychun" userId="8e57d83d-20b7-4a4d-a481-767dad47b590" providerId="ADAL" clId="{60016FB8-2F1B-40E4-BCF6-8A1F354D3569}" dt="2025-10-09T20:52:51.360" v="348" actId="26606"/>
          <ac:spMkLst>
            <pc:docMk/>
            <pc:sldMk cId="1323991043" sldId="258"/>
            <ac:spMk id="10" creationId="{B091B163-7D61-4891-ABCF-5C13D9C418D0}"/>
          </ac:spMkLst>
        </pc:spChg>
        <pc:grpChg chg="add del">
          <ac:chgData name="Rilee Prychun" userId="8e57d83d-20b7-4a4d-a481-767dad47b590" providerId="ADAL" clId="{60016FB8-2F1B-40E4-BCF6-8A1F354D3569}" dt="2025-10-09T20:52:51.360" v="348" actId="26606"/>
          <ac:grpSpMkLst>
            <pc:docMk/>
            <pc:sldMk cId="1323991043" sldId="258"/>
            <ac:grpSpMk id="12" creationId="{0474DF76-993E-44DE-AFB0-C416182ACECF}"/>
          </ac:grpSpMkLst>
        </pc:grpChg>
        <pc:cxnChg chg="add del">
          <ac:chgData name="Rilee Prychun" userId="8e57d83d-20b7-4a4d-a481-767dad47b590" providerId="ADAL" clId="{60016FB8-2F1B-40E4-BCF6-8A1F354D3569}" dt="2025-10-09T20:52:51.360" v="348" actId="26606"/>
          <ac:cxnSpMkLst>
            <pc:docMk/>
            <pc:sldMk cId="1323991043" sldId="258"/>
            <ac:cxnSpMk id="17" creationId="{C49DA8F6-BCC1-4447-B54C-57856834B94B}"/>
          </ac:cxnSpMkLst>
        </pc:cxnChg>
      </pc:sldChg>
      <pc:sldChg chg="modSp new mod">
        <pc:chgData name="Rilee Prychun" userId="8e57d83d-20b7-4a4d-a481-767dad47b590" providerId="ADAL" clId="{60016FB8-2F1B-40E4-BCF6-8A1F354D3569}" dt="2025-10-09T21:32:09.508" v="2513" actId="113"/>
        <pc:sldMkLst>
          <pc:docMk/>
          <pc:sldMk cId="3775106135" sldId="259"/>
        </pc:sldMkLst>
        <pc:spChg chg="mod">
          <ac:chgData name="Rilee Prychun" userId="8e57d83d-20b7-4a4d-a481-767dad47b590" providerId="ADAL" clId="{60016FB8-2F1B-40E4-BCF6-8A1F354D3569}" dt="2025-10-09T21:32:09.508" v="2513" actId="113"/>
          <ac:spMkLst>
            <pc:docMk/>
            <pc:sldMk cId="3775106135" sldId="259"/>
            <ac:spMk id="2" creationId="{355CC817-7998-627C-1619-2B55AAC9F01E}"/>
          </ac:spMkLst>
        </pc:spChg>
        <pc:spChg chg="mod">
          <ac:chgData name="Rilee Prychun" userId="8e57d83d-20b7-4a4d-a481-767dad47b590" providerId="ADAL" clId="{60016FB8-2F1B-40E4-BCF6-8A1F354D3569}" dt="2025-10-09T21:02:08.068" v="708" actId="20577"/>
          <ac:spMkLst>
            <pc:docMk/>
            <pc:sldMk cId="3775106135" sldId="259"/>
            <ac:spMk id="3" creationId="{43109A77-7CDF-CA05-A2E3-129D3026A946}"/>
          </ac:spMkLst>
        </pc:spChg>
      </pc:sldChg>
      <pc:sldChg chg="modSp new mod ord">
        <pc:chgData name="Rilee Prychun" userId="8e57d83d-20b7-4a4d-a481-767dad47b590" providerId="ADAL" clId="{60016FB8-2F1B-40E4-BCF6-8A1F354D3569}" dt="2025-10-09T21:33:26.376" v="2522" actId="20577"/>
        <pc:sldMkLst>
          <pc:docMk/>
          <pc:sldMk cId="2897027510" sldId="260"/>
        </pc:sldMkLst>
        <pc:spChg chg="mod">
          <ac:chgData name="Rilee Prychun" userId="8e57d83d-20b7-4a4d-a481-767dad47b590" providerId="ADAL" clId="{60016FB8-2F1B-40E4-BCF6-8A1F354D3569}" dt="2025-10-09T21:12:40.138" v="1169" actId="113"/>
          <ac:spMkLst>
            <pc:docMk/>
            <pc:sldMk cId="2897027510" sldId="260"/>
            <ac:spMk id="2" creationId="{A5D31F45-27CA-0F2D-7002-E87F20B64C81}"/>
          </ac:spMkLst>
        </pc:spChg>
        <pc:spChg chg="mod">
          <ac:chgData name="Rilee Prychun" userId="8e57d83d-20b7-4a4d-a481-767dad47b590" providerId="ADAL" clId="{60016FB8-2F1B-40E4-BCF6-8A1F354D3569}" dt="2025-10-09T21:33:26.376" v="2522" actId="20577"/>
          <ac:spMkLst>
            <pc:docMk/>
            <pc:sldMk cId="2897027510" sldId="260"/>
            <ac:spMk id="3" creationId="{49E5314A-6F83-F736-9219-D43D8D39DEB1}"/>
          </ac:spMkLst>
        </pc:spChg>
      </pc:sldChg>
      <pc:sldChg chg="addSp delSp modSp new add del mod">
        <pc:chgData name="Rilee Prychun" userId="8e57d83d-20b7-4a4d-a481-767dad47b590" providerId="ADAL" clId="{60016FB8-2F1B-40E4-BCF6-8A1F354D3569}" dt="2025-10-09T21:08:57.716" v="873" actId="2696"/>
        <pc:sldMkLst>
          <pc:docMk/>
          <pc:sldMk cId="3213497591" sldId="260"/>
        </pc:sldMkLst>
        <pc:spChg chg="del">
          <ac:chgData name="Rilee Prychun" userId="8e57d83d-20b7-4a4d-a481-767dad47b590" providerId="ADAL" clId="{60016FB8-2F1B-40E4-BCF6-8A1F354D3569}" dt="2025-10-09T20:57:29.138" v="476" actId="478"/>
          <ac:spMkLst>
            <pc:docMk/>
            <pc:sldMk cId="3213497591" sldId="260"/>
            <ac:spMk id="2" creationId="{F7E72B78-7F4B-B013-A90A-988F494CC35B}"/>
          </ac:spMkLst>
        </pc:spChg>
        <pc:spChg chg="del mod">
          <ac:chgData name="Rilee Prychun" userId="8e57d83d-20b7-4a4d-a481-767dad47b590" providerId="ADAL" clId="{60016FB8-2F1B-40E4-BCF6-8A1F354D3569}" dt="2025-10-09T20:57:26.959" v="475" actId="478"/>
          <ac:spMkLst>
            <pc:docMk/>
            <pc:sldMk cId="3213497591" sldId="260"/>
            <ac:spMk id="3" creationId="{90BC7393-3B6C-8CD8-F0ED-D2482657FC4F}"/>
          </ac:spMkLst>
        </pc:spChg>
        <pc:picChg chg="add mod">
          <ac:chgData name="Rilee Prychun" userId="8e57d83d-20b7-4a4d-a481-767dad47b590" providerId="ADAL" clId="{60016FB8-2F1B-40E4-BCF6-8A1F354D3569}" dt="2025-10-09T20:57:38.152" v="479" actId="1076"/>
          <ac:picMkLst>
            <pc:docMk/>
            <pc:sldMk cId="3213497591" sldId="260"/>
            <ac:picMk id="1026" creationId="{3CF64498-E01F-6B89-BFFC-58E321820F05}"/>
          </ac:picMkLst>
        </pc:picChg>
      </pc:sldChg>
      <pc:sldChg chg="modSp new mod">
        <pc:chgData name="Rilee Prychun" userId="8e57d83d-20b7-4a4d-a481-767dad47b590" providerId="ADAL" clId="{60016FB8-2F1B-40E4-BCF6-8A1F354D3569}" dt="2025-10-09T21:32:18.847" v="2514" actId="14100"/>
        <pc:sldMkLst>
          <pc:docMk/>
          <pc:sldMk cId="4010788617" sldId="261"/>
        </pc:sldMkLst>
        <pc:spChg chg="mod">
          <ac:chgData name="Rilee Prychun" userId="8e57d83d-20b7-4a4d-a481-767dad47b590" providerId="ADAL" clId="{60016FB8-2F1B-40E4-BCF6-8A1F354D3569}" dt="2025-10-09T21:18:26.299" v="1441" actId="113"/>
          <ac:spMkLst>
            <pc:docMk/>
            <pc:sldMk cId="4010788617" sldId="261"/>
            <ac:spMk id="2" creationId="{804F4EAA-DFEA-8EAA-19ED-F1FD141A1F1A}"/>
          </ac:spMkLst>
        </pc:spChg>
        <pc:spChg chg="mod">
          <ac:chgData name="Rilee Prychun" userId="8e57d83d-20b7-4a4d-a481-767dad47b590" providerId="ADAL" clId="{60016FB8-2F1B-40E4-BCF6-8A1F354D3569}" dt="2025-10-09T21:32:18.847" v="2514" actId="14100"/>
          <ac:spMkLst>
            <pc:docMk/>
            <pc:sldMk cId="4010788617" sldId="261"/>
            <ac:spMk id="3" creationId="{3FF591CD-2F7B-7582-E582-D0AE6168DD9C}"/>
          </ac:spMkLst>
        </pc:spChg>
      </pc:sldChg>
      <pc:sldChg chg="modSp new mod">
        <pc:chgData name="Rilee Prychun" userId="8e57d83d-20b7-4a4d-a481-767dad47b590" providerId="ADAL" clId="{60016FB8-2F1B-40E4-BCF6-8A1F354D3569}" dt="2025-10-09T21:32:41.189" v="2515" actId="20577"/>
        <pc:sldMkLst>
          <pc:docMk/>
          <pc:sldMk cId="2695785467" sldId="262"/>
        </pc:sldMkLst>
        <pc:spChg chg="mod">
          <ac:chgData name="Rilee Prychun" userId="8e57d83d-20b7-4a4d-a481-767dad47b590" providerId="ADAL" clId="{60016FB8-2F1B-40E4-BCF6-8A1F354D3569}" dt="2025-10-09T21:20:26.446" v="1663" actId="113"/>
          <ac:spMkLst>
            <pc:docMk/>
            <pc:sldMk cId="2695785467" sldId="262"/>
            <ac:spMk id="2" creationId="{51ED43ED-0AFE-83CE-F328-E75E759F0201}"/>
          </ac:spMkLst>
        </pc:spChg>
        <pc:spChg chg="mod">
          <ac:chgData name="Rilee Prychun" userId="8e57d83d-20b7-4a4d-a481-767dad47b590" providerId="ADAL" clId="{60016FB8-2F1B-40E4-BCF6-8A1F354D3569}" dt="2025-10-09T21:32:41.189" v="2515" actId="20577"/>
          <ac:spMkLst>
            <pc:docMk/>
            <pc:sldMk cId="2695785467" sldId="262"/>
            <ac:spMk id="3" creationId="{05182FE8-1DF9-DFE6-A835-CFDF2B2EFFF4}"/>
          </ac:spMkLst>
        </pc:spChg>
      </pc:sldChg>
      <pc:sldChg chg="modSp new mod">
        <pc:chgData name="Rilee Prychun" userId="8e57d83d-20b7-4a4d-a481-767dad47b590" providerId="ADAL" clId="{60016FB8-2F1B-40E4-BCF6-8A1F354D3569}" dt="2025-10-09T21:35:02.219" v="2534" actId="5793"/>
        <pc:sldMkLst>
          <pc:docMk/>
          <pc:sldMk cId="1522071944" sldId="263"/>
        </pc:sldMkLst>
        <pc:spChg chg="mod">
          <ac:chgData name="Rilee Prychun" userId="8e57d83d-20b7-4a4d-a481-767dad47b590" providerId="ADAL" clId="{60016FB8-2F1B-40E4-BCF6-8A1F354D3569}" dt="2025-10-09T21:34:35.329" v="2523" actId="113"/>
          <ac:spMkLst>
            <pc:docMk/>
            <pc:sldMk cId="1522071944" sldId="263"/>
            <ac:spMk id="2" creationId="{F36E41B4-E24F-5B53-8720-621693AE8DFD}"/>
          </ac:spMkLst>
        </pc:spChg>
        <pc:spChg chg="mod">
          <ac:chgData name="Rilee Prychun" userId="8e57d83d-20b7-4a4d-a481-767dad47b590" providerId="ADAL" clId="{60016FB8-2F1B-40E4-BCF6-8A1F354D3569}" dt="2025-10-09T21:35:02.219" v="2534" actId="5793"/>
          <ac:spMkLst>
            <pc:docMk/>
            <pc:sldMk cId="1522071944" sldId="263"/>
            <ac:spMk id="3" creationId="{A024920E-6531-4C4D-8363-87A18E05E637}"/>
          </ac:spMkLst>
        </pc:spChg>
      </pc:sldChg>
      <pc:sldChg chg="modSp new mod">
        <pc:chgData name="Rilee Prychun" userId="8e57d83d-20b7-4a4d-a481-767dad47b590" providerId="ADAL" clId="{60016FB8-2F1B-40E4-BCF6-8A1F354D3569}" dt="2025-10-09T21:31:50.721" v="2512" actId="113"/>
        <pc:sldMkLst>
          <pc:docMk/>
          <pc:sldMk cId="949591375" sldId="264"/>
        </pc:sldMkLst>
        <pc:spChg chg="mod">
          <ac:chgData name="Rilee Prychun" userId="8e57d83d-20b7-4a4d-a481-767dad47b590" providerId="ADAL" clId="{60016FB8-2F1B-40E4-BCF6-8A1F354D3569}" dt="2025-10-09T21:31:50.721" v="2512" actId="113"/>
          <ac:spMkLst>
            <pc:docMk/>
            <pc:sldMk cId="949591375" sldId="264"/>
            <ac:spMk id="2" creationId="{16038720-737A-AC6E-E898-9F00F8C0B44F}"/>
          </ac:spMkLst>
        </pc:spChg>
        <pc:spChg chg="mod">
          <ac:chgData name="Rilee Prychun" userId="8e57d83d-20b7-4a4d-a481-767dad47b590" providerId="ADAL" clId="{60016FB8-2F1B-40E4-BCF6-8A1F354D3569}" dt="2025-10-09T21:31:43.947" v="2510" actId="20577"/>
          <ac:spMkLst>
            <pc:docMk/>
            <pc:sldMk cId="949591375" sldId="264"/>
            <ac:spMk id="3" creationId="{7AC27895-7FFC-EA71-1D8A-0D53C985BCF7}"/>
          </ac:spMkLst>
        </pc:spChg>
      </pc:sldChg>
    </pc:docChg>
  </pc:docChgLst>
  <pc:docChgLst>
    <pc:chgData name="Rilee Prychun" userId="S::rilee.prychun@mmf.mb.ca::8e57d83d-20b7-4a4d-a481-767dad47b590" providerId="AD" clId="Web-{55ADB94B-D5FB-9477-A875-F8F2EEB2492E}"/>
    <pc:docChg chg="modSld">
      <pc:chgData name="Rilee Prychun" userId="S::rilee.prychun@mmf.mb.ca::8e57d83d-20b7-4a4d-a481-767dad47b590" providerId="AD" clId="Web-{55ADB94B-D5FB-9477-A875-F8F2EEB2492E}" dt="2025-10-10T19:55:41.048" v="24" actId="20577"/>
      <pc:docMkLst>
        <pc:docMk/>
      </pc:docMkLst>
      <pc:sldChg chg="modSp">
        <pc:chgData name="Rilee Prychun" userId="S::rilee.prychun@mmf.mb.ca::8e57d83d-20b7-4a4d-a481-767dad47b590" providerId="AD" clId="Web-{55ADB94B-D5FB-9477-A875-F8F2EEB2492E}" dt="2025-10-10T19:55:13.047" v="22" actId="20577"/>
        <pc:sldMkLst>
          <pc:docMk/>
          <pc:sldMk cId="1522071944" sldId="263"/>
        </pc:sldMkLst>
        <pc:spChg chg="mod">
          <ac:chgData name="Rilee Prychun" userId="S::rilee.prychun@mmf.mb.ca::8e57d83d-20b7-4a4d-a481-767dad47b590" providerId="AD" clId="Web-{55ADB94B-D5FB-9477-A875-F8F2EEB2492E}" dt="2025-10-10T19:55:13.047" v="22" actId="20577"/>
          <ac:spMkLst>
            <pc:docMk/>
            <pc:sldMk cId="1522071944" sldId="263"/>
            <ac:spMk id="3" creationId="{A024920E-6531-4C4D-8363-87A18E05E637}"/>
          </ac:spMkLst>
        </pc:spChg>
      </pc:sldChg>
      <pc:sldChg chg="modSp">
        <pc:chgData name="Rilee Prychun" userId="S::rilee.prychun@mmf.mb.ca::8e57d83d-20b7-4a4d-a481-767dad47b590" providerId="AD" clId="Web-{55ADB94B-D5FB-9477-A875-F8F2EEB2492E}" dt="2025-10-10T19:55:41.048" v="24" actId="20577"/>
        <pc:sldMkLst>
          <pc:docMk/>
          <pc:sldMk cId="949591375" sldId="264"/>
        </pc:sldMkLst>
        <pc:spChg chg="mod">
          <ac:chgData name="Rilee Prychun" userId="S::rilee.prychun@mmf.mb.ca::8e57d83d-20b7-4a4d-a481-767dad47b590" providerId="AD" clId="Web-{55ADB94B-D5FB-9477-A875-F8F2EEB2492E}" dt="2025-10-10T19:55:41.048" v="24" actId="20577"/>
          <ac:spMkLst>
            <pc:docMk/>
            <pc:sldMk cId="949591375" sldId="264"/>
            <ac:spMk id="3" creationId="{7AC27895-7FFC-EA71-1D8A-0D53C985BC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C86A-34E3-C046-92D3-FE27434FD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3C7BC-6F3F-7A4C-B839-28AA28145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7F3C-9224-BD4D-B7C4-DAA686E5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5989-A6E0-3C42-AB9B-B213A4EB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5A91-A623-2643-9377-2695040F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0666-1518-6D4F-AF7F-B9DEF9A4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953F8-A3DD-9743-BB3C-64696F1C5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37E3-0201-AC43-9C13-1888A480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CA2-3BEF-9548-B370-C45D92B6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2AC93-B5BD-4946-A0FE-25E914C2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2B425-DEAF-694A-8AA1-C07930DD7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1A517-3A0D-D44E-B4B8-2945508B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F94F-0D63-0545-8889-DEF40D6B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38463-AEB8-D245-8AE2-53332C5B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CCD0-0A2B-5541-8FA1-F8234A97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A4D-1774-D543-B20F-8799207F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7A908-6A30-F244-9F88-8934CF8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D60D-A51A-E342-8964-39FA0319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333EA-2BCB-624D-B721-07E2BA9A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1DB3-617A-3C4A-9E7F-477F783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D927-925C-7D44-94DF-8E2CBC84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2739-8515-6444-8330-7E67324C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18773-1E26-484F-B677-46A69ECA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2F84-D38D-0246-9B8A-811CA968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B00C-AEBE-624B-B3C5-33875A2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AF5B-920F-434F-8901-AE1000CB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84FE-0D19-CD46-BB23-8B23934C3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AB696-1FCD-A249-9B1E-0D5F0E29E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7388-DD4A-EB46-B928-A48B086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92746-236B-1240-A69A-8316518C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77CFB-5EAA-5546-81FF-E6FD92C2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5051-D9A5-F04A-BB7D-5F320236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C7455-460C-D246-822C-1C80120DD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E922E-848B-344F-A414-CD85656E9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27BFD-09E3-8A42-9499-741DDEAB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4617A-F5B7-444A-9D34-3FFD04169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196BF-62C5-5144-8A3A-E04476EE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3C717-91B0-0444-8B93-6ABAD772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04865-B5CD-F646-92EA-F82C51BA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5D23-FECB-654A-BD98-464C52CC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186E3-65D2-3B41-9F26-6D827A74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52F59-C02E-FC4C-82AF-76C2F400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9475D-F9DB-3349-9111-05BA1A7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63AF7-AF08-744B-A864-A5915133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471B1-23FD-384C-B5BD-4EF9EFCC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170C-CB8B-8943-9015-B54D17AE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31F3-9EB8-7A46-96C0-44702375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3568-C980-0143-8557-2C4283B6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DB229-EFA3-7C43-89CB-8C0868160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F227B-C88F-2D47-85B9-6A89FBEC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88260-1D06-1247-B85A-6B6C9094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0AF78-45C2-CF44-B07B-D1C835A2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86BF-5F5F-BE42-B291-9525F2F0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82CFA-3A38-F24D-9870-17D7948BD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693B-0EEF-CB42-B49F-EA75E82F5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19E63-C25E-9D4A-8642-FFA02B0C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00ABA-6137-5846-8253-0F7B7B8C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43986-B569-2049-8FDD-C5468D1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A40D-40E8-CD4C-85A2-AA32FB71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1E4A-8810-704C-B7A4-CFFB6EFBE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48D-6EE2-1049-B9F4-34F964FF8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45D8-FAEE-7549-A87D-D45710F48FD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35A4B-BE1D-714A-AC69-01267EE1F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8D8D3-92A1-564F-8F89-376EBEA95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60E9-EE14-C64B-B340-2A558017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22A16-CD92-F51E-F15E-4AE3005D4D7C}"/>
              </a:ext>
            </a:extLst>
          </p:cNvPr>
          <p:cNvSpPr txBox="1"/>
          <p:nvPr/>
        </p:nvSpPr>
        <p:spPr>
          <a:xfrm>
            <a:off x="498465" y="1848475"/>
            <a:ext cx="5444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inion Pro" panose="02040503050306020203" pitchFamily="18" charset="0"/>
              </a:rPr>
              <a:t>Youth</a:t>
            </a:r>
          </a:p>
          <a:p>
            <a:r>
              <a:rPr lang="en-US" sz="4400" dirty="0">
                <a:latin typeface="Minion Pro" panose="02040503050306020203" pitchFamily="18" charset="0"/>
              </a:rPr>
              <a:t>Richard Genaille</a:t>
            </a:r>
          </a:p>
          <a:p>
            <a:r>
              <a:rPr lang="en-US" sz="3200" dirty="0">
                <a:latin typeface="Minion Pro" panose="02040503050306020203" pitchFamily="18" charset="0"/>
              </a:rPr>
              <a:t>Minister of Sports and Youth</a:t>
            </a:r>
          </a:p>
        </p:txBody>
      </p:sp>
    </p:spTree>
    <p:extLst>
      <p:ext uri="{BB962C8B-B14F-4D97-AF65-F5344CB8AC3E}">
        <p14:creationId xmlns:p14="http://schemas.microsoft.com/office/powerpoint/2010/main" val="5308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1F45-27CA-0F2D-7002-E87F20B6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Programs – Events -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5314A-6F83-F736-9219-D43D8D39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Designed to support and uplift Red River Métis Youth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Reflect evolving needs and interests</a:t>
            </a:r>
          </a:p>
          <a:p>
            <a:pPr lvl="1"/>
            <a:r>
              <a:rPr lang="en-CA" dirty="0"/>
              <a:t>Designed to promote inclusivity</a:t>
            </a:r>
          </a:p>
          <a:p>
            <a:pPr lvl="1"/>
            <a:r>
              <a:rPr lang="en-CA" dirty="0"/>
              <a:t>Cultural preservation and connection</a:t>
            </a:r>
          </a:p>
          <a:p>
            <a:pPr lvl="1"/>
            <a:r>
              <a:rPr lang="en-CA" dirty="0"/>
              <a:t>Skill enhancement</a:t>
            </a:r>
          </a:p>
          <a:p>
            <a:pPr lvl="1"/>
            <a:r>
              <a:rPr lang="en-CA" dirty="0"/>
              <a:t>Development of transferable skills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702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2322-D91E-08EF-BB5F-07662D39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Individual Youth Support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0E5DC-A1CC-21AD-051E-4E7BA48A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4104" cy="4351338"/>
          </a:xfrm>
        </p:spPr>
        <p:txBody>
          <a:bodyPr/>
          <a:lstStyle/>
          <a:p>
            <a:r>
              <a:rPr lang="en-US" dirty="0"/>
              <a:t>Provided a reimbursement of up to $350 to youth 29 and under for: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Sports </a:t>
            </a:r>
          </a:p>
          <a:p>
            <a:pPr lvl="1"/>
            <a:r>
              <a:rPr lang="en-US" dirty="0"/>
              <a:t>Recreational</a:t>
            </a:r>
          </a:p>
          <a:p>
            <a:pPr lvl="1"/>
            <a:r>
              <a:rPr lang="en-US" dirty="0"/>
              <a:t>Cultural Activities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Total Youth Supported: 2,253</a:t>
            </a:r>
          </a:p>
        </p:txBody>
      </p:sp>
    </p:spTree>
    <p:extLst>
      <p:ext uri="{BB962C8B-B14F-4D97-AF65-F5344CB8AC3E}">
        <p14:creationId xmlns:p14="http://schemas.microsoft.com/office/powerpoint/2010/main" val="132399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C817-7998-627C-1619-2B55AAC9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Believe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9A77-7CDF-CA05-A2E3-129D3026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03191" cy="4351338"/>
          </a:xfrm>
        </p:spPr>
        <p:txBody>
          <a:bodyPr/>
          <a:lstStyle/>
          <a:p>
            <a:r>
              <a:rPr lang="en-CA" dirty="0"/>
              <a:t>Aimed to make a positive influence on the futures of high-level:</a:t>
            </a:r>
          </a:p>
          <a:p>
            <a:endParaRPr lang="en-CA" dirty="0"/>
          </a:p>
          <a:p>
            <a:pPr lvl="1"/>
            <a:r>
              <a:rPr lang="en-CA" dirty="0"/>
              <a:t>Performers</a:t>
            </a:r>
          </a:p>
          <a:p>
            <a:pPr lvl="1"/>
            <a:r>
              <a:rPr lang="en-CA" dirty="0"/>
              <a:t>Artists</a:t>
            </a:r>
          </a:p>
          <a:p>
            <a:pPr lvl="1"/>
            <a:r>
              <a:rPr lang="en-CA" dirty="0"/>
              <a:t>Athletes</a:t>
            </a:r>
          </a:p>
          <a:p>
            <a:pPr lvl="1"/>
            <a:endParaRPr lang="en-CA" dirty="0"/>
          </a:p>
          <a:p>
            <a:pPr lvl="1"/>
            <a:r>
              <a:rPr lang="en-US" b="1" dirty="0"/>
              <a:t>Total Youth Supported: 149</a:t>
            </a:r>
          </a:p>
          <a:p>
            <a:pPr lvl="2"/>
            <a:r>
              <a:rPr lang="en-US" b="1" dirty="0"/>
              <a:t>Individual Applications: 123</a:t>
            </a:r>
          </a:p>
          <a:p>
            <a:pPr lvl="2"/>
            <a:r>
              <a:rPr lang="en-US" b="1" dirty="0"/>
              <a:t>NAHC: 26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510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4EAA-DFEA-8EAA-19ED-F1FD141A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Youth Empowerment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91CD-2F7B-7582-E582-D0AE6168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27065" cy="4351338"/>
          </a:xfrm>
        </p:spPr>
        <p:txBody>
          <a:bodyPr/>
          <a:lstStyle/>
          <a:p>
            <a:r>
              <a:rPr lang="en-CA" dirty="0"/>
              <a:t>Youth play an active role in shaping their futures by incorporating their insights into:</a:t>
            </a:r>
          </a:p>
          <a:p>
            <a:endParaRPr lang="en-CA" dirty="0"/>
          </a:p>
          <a:p>
            <a:pPr lvl="1"/>
            <a:r>
              <a:rPr lang="en-CA" dirty="0"/>
              <a:t>Planning</a:t>
            </a:r>
          </a:p>
          <a:p>
            <a:pPr lvl="1"/>
            <a:r>
              <a:rPr lang="en-CA" dirty="0"/>
              <a:t>Development</a:t>
            </a:r>
          </a:p>
          <a:p>
            <a:pPr lvl="1"/>
            <a:r>
              <a:rPr lang="en-CA" dirty="0"/>
              <a:t>Program Delivery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Provincial and Regional Youth Advisory Committees</a:t>
            </a:r>
          </a:p>
          <a:p>
            <a:pPr lvl="1"/>
            <a:r>
              <a:rPr lang="en-CA" dirty="0"/>
              <a:t>Youth Gathering</a:t>
            </a:r>
          </a:p>
        </p:txBody>
      </p:sp>
    </p:spTree>
    <p:extLst>
      <p:ext uri="{BB962C8B-B14F-4D97-AF65-F5344CB8AC3E}">
        <p14:creationId xmlns:p14="http://schemas.microsoft.com/office/powerpoint/2010/main" val="401078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43ED-0AFE-83CE-F328-E75E759F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Cultural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2FE8-1DF9-DFE6-A835-CFDF2B2E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22758" cy="4351338"/>
          </a:xfrm>
        </p:spPr>
        <p:txBody>
          <a:bodyPr/>
          <a:lstStyle/>
          <a:p>
            <a:r>
              <a:rPr lang="en-CA" dirty="0"/>
              <a:t>A wide range of programs and workshops that build cultural pride and reinforce identity:</a:t>
            </a:r>
          </a:p>
          <a:p>
            <a:endParaRPr lang="en-CA" dirty="0"/>
          </a:p>
          <a:p>
            <a:pPr lvl="1"/>
            <a:r>
              <a:rPr lang="en-CA" dirty="0"/>
              <a:t>Fiddle Lessons</a:t>
            </a:r>
          </a:p>
          <a:p>
            <a:pPr lvl="1"/>
            <a:r>
              <a:rPr lang="en-CA" dirty="0"/>
              <a:t>Jigging Lessons</a:t>
            </a:r>
          </a:p>
          <a:p>
            <a:pPr lvl="1"/>
            <a:r>
              <a:rPr lang="en-CA" dirty="0"/>
              <a:t>Moccasin Making</a:t>
            </a:r>
          </a:p>
          <a:p>
            <a:pPr lvl="1"/>
            <a:r>
              <a:rPr lang="en-CA" dirty="0"/>
              <a:t>Beading Workshops</a:t>
            </a:r>
          </a:p>
          <a:p>
            <a:pPr lvl="1"/>
            <a:r>
              <a:rPr lang="en-CA" dirty="0"/>
              <a:t>Gauntlet Making</a:t>
            </a:r>
          </a:p>
        </p:txBody>
      </p:sp>
    </p:spTree>
    <p:extLst>
      <p:ext uri="{BB962C8B-B14F-4D97-AF65-F5344CB8AC3E}">
        <p14:creationId xmlns:p14="http://schemas.microsoft.com/office/powerpoint/2010/main" val="269578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41B4-E24F-5B53-8720-621693AE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Sports and Recreation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4920E-6531-4C4D-8363-87A18E05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46042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dirty="0"/>
              <a:t>Variety of sports and recreational camps and events allowed youth to take part in new activities and build skills: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Promote confidence</a:t>
            </a:r>
          </a:p>
          <a:p>
            <a:pPr lvl="1"/>
            <a:r>
              <a:rPr lang="en-CA" dirty="0"/>
              <a:t>Teamwork</a:t>
            </a:r>
          </a:p>
          <a:p>
            <a:pPr lvl="1"/>
            <a:r>
              <a:rPr lang="en-CA" dirty="0"/>
              <a:t>Personal growth in physical, mental, and social areas</a:t>
            </a:r>
          </a:p>
          <a:p>
            <a:pPr marL="457200" lvl="1" indent="0">
              <a:buNone/>
            </a:pPr>
            <a:endParaRPr lang="en-CA" dirty="0"/>
          </a:p>
          <a:p>
            <a:pPr lvl="2"/>
            <a:r>
              <a:rPr lang="en-CA" dirty="0"/>
              <a:t>Goldeyes Métis Family Night</a:t>
            </a:r>
          </a:p>
          <a:p>
            <a:pPr lvl="2"/>
            <a:r>
              <a:rPr lang="en-CA" dirty="0"/>
              <a:t>Sea Bears Basketball Clinic and Game</a:t>
            </a:r>
          </a:p>
          <a:p>
            <a:pPr lvl="2"/>
            <a:r>
              <a:rPr lang="en-CA" dirty="0"/>
              <a:t>Winnipeg Jets Game</a:t>
            </a:r>
          </a:p>
          <a:p>
            <a:pPr lvl="2"/>
            <a:r>
              <a:rPr lang="en-CA" dirty="0"/>
              <a:t>Winnipeg Blue Bombers Truth and Reconciliation Game</a:t>
            </a:r>
          </a:p>
          <a:p>
            <a:pPr lvl="2"/>
            <a:r>
              <a:rPr lang="en-CA" dirty="0"/>
              <a:t>Intro to Archery</a:t>
            </a:r>
          </a:p>
          <a:p>
            <a:pPr lvl="2"/>
            <a:r>
              <a:rPr lang="en-CA" dirty="0"/>
              <a:t>Curling with Kerri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207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8720-737A-AC6E-E898-9F00F8C0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Engagement – Empowerment –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7895-7FFC-EA71-1D8A-0D53C985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2207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Strengthen the voice and presence of Red River Métis Youth:</a:t>
            </a:r>
          </a:p>
          <a:p>
            <a:endParaRPr lang="en-CA" dirty="0"/>
          </a:p>
          <a:p>
            <a:pPr lvl="1"/>
            <a:r>
              <a:rPr lang="en-CA" dirty="0"/>
              <a:t>Initiatives that positively impact RRM youth</a:t>
            </a:r>
          </a:p>
          <a:p>
            <a:pPr lvl="1"/>
            <a:r>
              <a:rPr lang="en-CA" dirty="0"/>
              <a:t>Contribute to cultural preservation</a:t>
            </a:r>
          </a:p>
          <a:p>
            <a:pPr lvl="1"/>
            <a:r>
              <a:rPr lang="en-CA" dirty="0"/>
              <a:t>Skill development</a:t>
            </a:r>
          </a:p>
          <a:p>
            <a:pPr lvl="1"/>
            <a:r>
              <a:rPr lang="en-CA" dirty="0"/>
              <a:t>Connected RRM community</a:t>
            </a:r>
          </a:p>
        </p:txBody>
      </p:sp>
    </p:spTree>
    <p:extLst>
      <p:ext uri="{BB962C8B-B14F-4D97-AF65-F5344CB8AC3E}">
        <p14:creationId xmlns:p14="http://schemas.microsoft.com/office/powerpoint/2010/main" val="94959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BB51FCEAAA94AA4C4FDB4C128D8E5" ma:contentTypeVersion="22" ma:contentTypeDescription="Create a new document." ma:contentTypeScope="" ma:versionID="fd503f36eff88704c5f4df0724a6f2e8">
  <xsd:schema xmlns:xsd="http://www.w3.org/2001/XMLSchema" xmlns:xs="http://www.w3.org/2001/XMLSchema" xmlns:p="http://schemas.microsoft.com/office/2006/metadata/properties" xmlns:ns1="http://schemas.microsoft.com/sharepoint/v3" xmlns:ns2="723011d3-ce1d-43e8-96d8-d64d12011159" xmlns:ns3="3a7198e0-f462-423b-97cc-9f0a4e00fbc1" targetNamespace="http://schemas.microsoft.com/office/2006/metadata/properties" ma:root="true" ma:fieldsID="9501abda3d11c9bc593a8911acbe8c96" ns1:_="" ns2:_="" ns3:_="">
    <xsd:import namespace="http://schemas.microsoft.com/sharepoint/v3"/>
    <xsd:import namespace="723011d3-ce1d-43e8-96d8-d64d12011159"/>
    <xsd:import namespace="3a7198e0-f462-423b-97cc-9f0a4e00f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011d3-ce1d-43e8-96d8-d64d12011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068fe6-f01a-45db-9dc6-c7f0851eaa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6" nillable="true" ma:displayName="image" ma:format="Thumbnail" ma:internalName="image">
      <xsd:simpleType>
        <xsd:restriction base="dms:Unknow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198e0-f462-423b-97cc-9f0a4e00f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cb3e8d-40b1-42a1-8861-5c33baee33f2}" ma:internalName="TaxCatchAll" ma:showField="CatchAllData" ma:web="3a7198e0-f462-423b-97cc-9f0a4e00fb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a7198e0-f462-423b-97cc-9f0a4e00fbc1" xsi:nil="true"/>
    <image xmlns="723011d3-ce1d-43e8-96d8-d64d12011159" xsi:nil="true"/>
    <lcf76f155ced4ddcb4097134ff3c332f xmlns="723011d3-ce1d-43e8-96d8-d64d1201115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2C17DE-2E8B-4138-9303-8981B682B1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7EB51B-677B-4B04-8C8A-0207720D9ECB}"/>
</file>

<file path=customXml/itemProps3.xml><?xml version="1.0" encoding="utf-8"?>
<ds:datastoreItem xmlns:ds="http://schemas.openxmlformats.org/officeDocument/2006/customXml" ds:itemID="{5A01681C-1C5F-4071-B599-053457B08D0A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39c2cd11-5c2f-4dd3-bd95-68b9233a9576"/>
    <ds:schemaRef ds:uri="http://purl.org/dc/terms/"/>
    <ds:schemaRef ds:uri="http://schemas.openxmlformats.org/package/2006/metadata/core-properties"/>
    <ds:schemaRef ds:uri="30180db0-1fd6-4a2a-b355-f36cf223d895"/>
  </ds:schemaRefs>
</ds:datastoreItem>
</file>

<file path=docMetadata/LabelInfo.xml><?xml version="1.0" encoding="utf-8"?>
<clbl:labelList xmlns:clbl="http://schemas.microsoft.com/office/2020/mipLabelMetadata">
  <clbl:label id="{da7e328a-dacf-4111-9c71-e611704970e2}" enabled="0" method="" siteId="{da7e328a-dacf-4111-9c71-e611704970e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244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Programs – Events - Activities</vt:lpstr>
      <vt:lpstr>Individual Youth Support Program</vt:lpstr>
      <vt:lpstr>Believe Program</vt:lpstr>
      <vt:lpstr>Youth Empowerment</vt:lpstr>
      <vt:lpstr>Cultural Programming</vt:lpstr>
      <vt:lpstr>Sports and Recreation Events</vt:lpstr>
      <vt:lpstr>Engagement – Empowerment –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Meixner</dc:creator>
  <cp:lastModifiedBy>Rilee Prychun</cp:lastModifiedBy>
  <cp:revision>22</cp:revision>
  <dcterms:created xsi:type="dcterms:W3CDTF">2021-08-05T18:31:33Z</dcterms:created>
  <dcterms:modified xsi:type="dcterms:W3CDTF">2025-10-10T19:55:41Z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0x010100A45BB51FCEAAA94AA4C4FDB4C128D8E5</vt:lpwstr>
  </property>
  <property fmtid="{D5CDD505-2E9C-101B-9397-08002B2CF9AE}" pid="3" name="Order">
    <vt:r8>11745300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